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media/image22.jpg" ContentType="image/jpeg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92" r:id="rId3"/>
    <p:sldId id="293" r:id="rId4"/>
    <p:sldId id="294" r:id="rId5"/>
    <p:sldId id="300" r:id="rId6"/>
    <p:sldId id="295" r:id="rId7"/>
    <p:sldId id="297" r:id="rId8"/>
    <p:sldId id="296" r:id="rId9"/>
    <p:sldId id="298" r:id="rId10"/>
    <p:sldId id="299" r:id="rId11"/>
    <p:sldId id="275" r:id="rId12"/>
    <p:sldId id="30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>
        <p:scale>
          <a:sx n="75" d="100"/>
          <a:sy n="75" d="100"/>
        </p:scale>
        <p:origin x="-245" y="2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38C021-A300-49E4-93CA-F2D835D74891}" type="datetimeFigureOut">
              <a:rPr lang="en-US" smtClean="0"/>
              <a:t>3/15/2018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0524E6-C333-4D49-B09C-36F1CFC79CF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975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4B27A-A43C-49FC-9BA6-CC4E399965CB}" type="datetimeFigureOut">
              <a:rPr lang="en-US" smtClean="0"/>
              <a:t>3/15/2018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C51BE-88DC-4ACA-8970-7ED5BD5748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913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4B27A-A43C-49FC-9BA6-CC4E399965CB}" type="datetimeFigureOut">
              <a:rPr lang="en-US" smtClean="0"/>
              <a:t>3/15/2018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C51BE-88DC-4ACA-8970-7ED5BD5748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5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4B27A-A43C-49FC-9BA6-CC4E399965CB}" type="datetimeFigureOut">
              <a:rPr lang="en-US" smtClean="0"/>
              <a:t>3/15/2018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C51BE-88DC-4ACA-8970-7ED5BD5748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203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2104" y="1825625"/>
            <a:ext cx="8431696" cy="435133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4B27A-A43C-49FC-9BA6-CC4E399965CB}" type="datetimeFigureOut">
              <a:rPr lang="en-US" smtClean="0"/>
              <a:t>3/15/2018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C51BE-88DC-4ACA-8970-7ED5BD5748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382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4B27A-A43C-49FC-9BA6-CC4E399965CB}" type="datetimeFigureOut">
              <a:rPr lang="en-US" smtClean="0"/>
              <a:t>3/15/2018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C51BE-88DC-4ACA-8970-7ED5BD5748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124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954696" cy="435133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792896" y="1825625"/>
            <a:ext cx="8560904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4B27A-A43C-49FC-9BA6-CC4E399965CB}" type="datetimeFigureOut">
              <a:rPr lang="en-US" smtClean="0"/>
              <a:t>3/15/2018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C51BE-88DC-4ACA-8970-7ED5BD5748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984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4B27A-A43C-49FC-9BA6-CC4E399965CB}" type="datetimeFigureOut">
              <a:rPr lang="en-US" smtClean="0"/>
              <a:t>3/15/2018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C51BE-88DC-4ACA-8970-7ED5BD5748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1159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4B27A-A43C-49FC-9BA6-CC4E399965CB}" type="datetimeFigureOut">
              <a:rPr lang="en-US" smtClean="0"/>
              <a:t>3/15/2018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C51BE-88DC-4ACA-8970-7ED5BD5748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3414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4B27A-A43C-49FC-9BA6-CC4E399965CB}" type="datetimeFigureOut">
              <a:rPr lang="en-US" smtClean="0"/>
              <a:t>3/15/2018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C51BE-88DC-4ACA-8970-7ED5BD5748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102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4B27A-A43C-49FC-9BA6-CC4E399965CB}" type="datetimeFigureOut">
              <a:rPr lang="en-US" smtClean="0"/>
              <a:t>3/15/2018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C51BE-88DC-4ACA-8970-7ED5BD5748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7111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4B27A-A43C-49FC-9BA6-CC4E399965CB}" type="datetimeFigureOut">
              <a:rPr lang="en-US" smtClean="0"/>
              <a:t>3/15/2018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C51BE-88DC-4ACA-8970-7ED5BD5748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735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90460" y="1825625"/>
            <a:ext cx="816333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4B27A-A43C-49FC-9BA6-CC4E399965CB}" type="datetimeFigureOut">
              <a:rPr lang="en-US" smtClean="0"/>
              <a:t>3/15/2018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C51BE-88DC-4ACA-8970-7ED5BD57481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632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cmarc.com/" TargetMode="External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125"/>
            <a:ext cx="12191999" cy="1337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r="5400000" algn="ctr" rotWithShape="0">
              <a:srgbClr val="000000">
                <a:alpha val="0"/>
              </a:srgbClr>
            </a:outerShdw>
            <a:reflection blurRad="6350" stA="50000" endA="300" endPos="90000" dir="5400000" sy="-100000" algn="bl" rotWithShape="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  <a:ln w="28575"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Georgia" panose="02040502050405020303" pitchFamily="18" charset="0"/>
              </a:rPr>
              <a:t>Bartow County Model Aviation</a:t>
            </a:r>
            <a:endParaRPr lang="en-US" sz="4000" b="1" dirty="0"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0" y="1702190"/>
            <a:ext cx="2792896" cy="5155809"/>
          </a:xfrm>
          <a:ln w="28575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marL="0" indent="0" algn="ctr">
              <a:buNone/>
            </a:pPr>
            <a:endParaRPr lang="en-US" sz="1800" i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457200" lvl="1" indent="0">
              <a:buNone/>
            </a:pPr>
            <a:endParaRPr lang="en-US" sz="1400" i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22713" y="1800139"/>
            <a:ext cx="8332304" cy="4351338"/>
          </a:xfrm>
        </p:spPr>
        <p:txBody>
          <a:bodyPr/>
          <a:lstStyle/>
          <a:p>
            <a:pPr marL="0" indent="0" algn="ctr">
              <a:buNone/>
            </a:pPr>
            <a:endParaRPr lang="en-US" sz="6000" dirty="0" smtClean="0">
              <a:ln>
                <a:solidFill>
                  <a:schemeClr val="accent1">
                    <a:lumMod val="50000"/>
                  </a:schemeClr>
                </a:solidFill>
              </a:ln>
              <a:gradFill>
                <a:gsLst>
                  <a:gs pos="0">
                    <a:schemeClr val="accent1">
                      <a:lumMod val="50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en-US" sz="6000" dirty="0" smtClean="0">
                <a:ln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1">
                        <a:lumMod val="50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Bartow </a:t>
            </a:r>
            <a:r>
              <a:rPr lang="en-US" sz="6000" dirty="0">
                <a:ln>
                  <a:solidFill>
                    <a:schemeClr val="accent1">
                      <a:lumMod val="50000"/>
                    </a:schemeClr>
                  </a:solidFill>
                </a:ln>
                <a:gradFill>
                  <a:gsLst>
                    <a:gs pos="0">
                      <a:schemeClr val="accent1">
                        <a:lumMod val="50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County Model Aviation</a:t>
            </a:r>
          </a:p>
          <a:p>
            <a:pPr marL="0" indent="0" algn="ctr">
              <a:buNone/>
            </a:pPr>
            <a:endParaRPr lang="en-US" i="1" dirty="0" smtClean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en-US" i="1" dirty="0" smtClean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Building </a:t>
            </a:r>
            <a:r>
              <a:rPr lang="en-US" i="1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Value in the Community, Local Economy and Family</a:t>
            </a:r>
          </a:p>
          <a:p>
            <a:endParaRPr lang="en-US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618" y="5567679"/>
            <a:ext cx="13049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685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65734"/>
            <a:ext cx="12191999" cy="14513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r="5400000" algn="ctr" rotWithShape="0">
              <a:srgbClr val="000000">
                <a:alpha val="0"/>
              </a:srgbClr>
            </a:outerShdw>
            <a:reflection blurRad="6350" stA="50000" endA="300" endPos="90000" dir="5400000" sy="-100000" algn="bl" rotWithShape="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  <a:ln w="28575"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Georgia" panose="02040502050405020303" pitchFamily="18" charset="0"/>
              </a:rPr>
              <a:t>Proposal</a:t>
            </a:r>
            <a:endParaRPr lang="en-US" sz="4000" b="1" dirty="0"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0" y="1702190"/>
            <a:ext cx="2792896" cy="5155809"/>
          </a:xfrm>
          <a:ln w="28575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marL="0" indent="0" algn="ctr">
              <a:buNone/>
            </a:pPr>
            <a:endParaRPr lang="en-US" sz="1800" i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457200" lvl="1" indent="0">
              <a:buNone/>
            </a:pPr>
            <a:endParaRPr lang="en-US" sz="1400" i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22713" y="1800139"/>
            <a:ext cx="6382247" cy="795559"/>
          </a:xfrm>
        </p:spPr>
        <p:txBody>
          <a:bodyPr>
            <a:noAutofit/>
          </a:bodyPr>
          <a:lstStyle/>
          <a:p>
            <a:pPr marL="355600" marR="5080" lvl="0" indent="-342900">
              <a:lnSpc>
                <a:spcPct val="100000"/>
              </a:lnSpc>
              <a:spcBef>
                <a:spcPts val="0"/>
              </a:spcBef>
              <a:buFont typeface="Arial"/>
              <a:buChar char="•"/>
              <a:tabLst>
                <a:tab pos="355600" algn="l"/>
              </a:tabLst>
            </a:pPr>
            <a:r>
              <a:rPr lang="en-US" sz="1600" spc="-5" dirty="0" smtClean="0">
                <a:solidFill>
                  <a:prstClr val="black"/>
                </a:solidFill>
                <a:latin typeface="Verdana"/>
                <a:cs typeface="Verdana"/>
              </a:rPr>
              <a:t>BCMA</a:t>
            </a:r>
            <a:r>
              <a:rPr lang="en-US" sz="1600" spc="-25" dirty="0" smtClean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lang="en-US" sz="1600" spc="-5" dirty="0">
                <a:solidFill>
                  <a:prstClr val="black"/>
                </a:solidFill>
                <a:latin typeface="Verdana"/>
                <a:cs typeface="Verdana"/>
              </a:rPr>
              <a:t>wou</a:t>
            </a:r>
            <a:r>
              <a:rPr lang="en-US" sz="1600" spc="10" dirty="0">
                <a:solidFill>
                  <a:prstClr val="black"/>
                </a:solidFill>
                <a:latin typeface="Verdana"/>
                <a:cs typeface="Verdana"/>
              </a:rPr>
              <a:t>l</a:t>
            </a:r>
            <a:r>
              <a:rPr lang="en-US" sz="1600" dirty="0">
                <a:solidFill>
                  <a:prstClr val="black"/>
                </a:solidFill>
                <a:latin typeface="Verdana"/>
                <a:cs typeface="Verdana"/>
              </a:rPr>
              <a:t>d</a:t>
            </a:r>
            <a:r>
              <a:rPr lang="en-US" sz="1600" spc="-10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lang="en-US" sz="1600" spc="-5" dirty="0">
                <a:solidFill>
                  <a:prstClr val="black"/>
                </a:solidFill>
                <a:latin typeface="Verdana"/>
                <a:cs typeface="Verdana"/>
              </a:rPr>
              <a:t>wor</a:t>
            </a:r>
            <a:r>
              <a:rPr lang="en-US" sz="1600" dirty="0">
                <a:solidFill>
                  <a:prstClr val="black"/>
                </a:solidFill>
                <a:latin typeface="Verdana"/>
                <a:cs typeface="Verdana"/>
              </a:rPr>
              <a:t>k</a:t>
            </a:r>
            <a:r>
              <a:rPr lang="en-US" sz="1600" spc="-10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lang="en-US" sz="1600" spc="-5" dirty="0">
                <a:solidFill>
                  <a:prstClr val="black"/>
                </a:solidFill>
                <a:latin typeface="Verdana"/>
                <a:cs typeface="Verdana"/>
              </a:rPr>
              <a:t>w</a:t>
            </a:r>
            <a:r>
              <a:rPr lang="en-US" sz="1600" spc="10" dirty="0">
                <a:solidFill>
                  <a:prstClr val="black"/>
                </a:solidFill>
                <a:latin typeface="Verdana"/>
                <a:cs typeface="Verdana"/>
              </a:rPr>
              <a:t>i</a:t>
            </a:r>
            <a:r>
              <a:rPr lang="en-US" sz="1600" spc="-5" dirty="0">
                <a:solidFill>
                  <a:prstClr val="black"/>
                </a:solidFill>
                <a:latin typeface="Verdana"/>
                <a:cs typeface="Verdana"/>
              </a:rPr>
              <a:t>t</a:t>
            </a:r>
            <a:r>
              <a:rPr lang="en-US" sz="1600" dirty="0">
                <a:solidFill>
                  <a:prstClr val="black"/>
                </a:solidFill>
                <a:latin typeface="Verdana"/>
                <a:cs typeface="Verdana"/>
              </a:rPr>
              <a:t>h</a:t>
            </a:r>
            <a:r>
              <a:rPr lang="en-US" sz="1600" spc="-30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lang="en-US" sz="1600" spc="-5" dirty="0">
                <a:solidFill>
                  <a:prstClr val="black"/>
                </a:solidFill>
                <a:latin typeface="Verdana"/>
                <a:cs typeface="Verdana"/>
              </a:rPr>
              <a:t>th</a:t>
            </a:r>
            <a:r>
              <a:rPr lang="en-US" sz="1600" dirty="0">
                <a:solidFill>
                  <a:prstClr val="black"/>
                </a:solidFill>
                <a:latin typeface="Verdana"/>
                <a:cs typeface="Verdana"/>
              </a:rPr>
              <a:t>e g</a:t>
            </a:r>
            <a:r>
              <a:rPr lang="en-US" sz="1600" spc="-15" dirty="0">
                <a:solidFill>
                  <a:prstClr val="black"/>
                </a:solidFill>
                <a:latin typeface="Verdana"/>
                <a:cs typeface="Verdana"/>
              </a:rPr>
              <a:t>o</a:t>
            </a:r>
            <a:r>
              <a:rPr lang="en-US" sz="1600" spc="-20" dirty="0">
                <a:solidFill>
                  <a:prstClr val="black"/>
                </a:solidFill>
                <a:latin typeface="Verdana"/>
                <a:cs typeface="Verdana"/>
              </a:rPr>
              <a:t>v</a:t>
            </a:r>
            <a:r>
              <a:rPr lang="en-US" sz="1600" dirty="0">
                <a:solidFill>
                  <a:prstClr val="black"/>
                </a:solidFill>
                <a:latin typeface="Verdana"/>
                <a:cs typeface="Verdana"/>
              </a:rPr>
              <a:t>ern</a:t>
            </a:r>
            <a:r>
              <a:rPr lang="en-US" sz="1600" spc="10" dirty="0">
                <a:solidFill>
                  <a:prstClr val="black"/>
                </a:solidFill>
                <a:latin typeface="Verdana"/>
                <a:cs typeface="Verdana"/>
              </a:rPr>
              <a:t>i</a:t>
            </a:r>
            <a:r>
              <a:rPr lang="en-US" sz="1600" dirty="0">
                <a:solidFill>
                  <a:prstClr val="black"/>
                </a:solidFill>
                <a:latin typeface="Verdana"/>
                <a:cs typeface="Verdana"/>
              </a:rPr>
              <a:t>ng</a:t>
            </a:r>
            <a:r>
              <a:rPr lang="en-US" sz="1600" spc="-20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Verdana"/>
                <a:cs typeface="Verdana"/>
              </a:rPr>
              <a:t>agency/la</a:t>
            </a:r>
            <a:r>
              <a:rPr lang="en-US" sz="1600" spc="-5" dirty="0">
                <a:solidFill>
                  <a:prstClr val="black"/>
                </a:solidFill>
                <a:latin typeface="Verdana"/>
                <a:cs typeface="Verdana"/>
              </a:rPr>
              <a:t>n</a:t>
            </a:r>
            <a:r>
              <a:rPr lang="en-US" sz="1600" dirty="0">
                <a:solidFill>
                  <a:prstClr val="black"/>
                </a:solidFill>
                <a:latin typeface="Verdana"/>
                <a:cs typeface="Verdana"/>
              </a:rPr>
              <a:t>d</a:t>
            </a:r>
            <a:r>
              <a:rPr lang="en-US" sz="1600" spc="-40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Verdana"/>
                <a:cs typeface="Verdana"/>
              </a:rPr>
              <a:t>owner</a:t>
            </a:r>
            <a:r>
              <a:rPr lang="en-US" sz="1600" spc="-10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lang="en-US" sz="1600" spc="-5" dirty="0">
                <a:solidFill>
                  <a:prstClr val="black"/>
                </a:solidFill>
                <a:latin typeface="Verdana"/>
                <a:cs typeface="Verdana"/>
              </a:rPr>
              <a:t>to </a:t>
            </a:r>
            <a:r>
              <a:rPr lang="en-US" sz="1600" dirty="0">
                <a:solidFill>
                  <a:prstClr val="black"/>
                </a:solidFill>
                <a:latin typeface="Verdana"/>
                <a:cs typeface="Verdana"/>
              </a:rPr>
              <a:t>de</a:t>
            </a:r>
            <a:r>
              <a:rPr lang="en-US" sz="1600" spc="-20" dirty="0">
                <a:solidFill>
                  <a:prstClr val="black"/>
                </a:solidFill>
                <a:latin typeface="Verdana"/>
                <a:cs typeface="Verdana"/>
              </a:rPr>
              <a:t>v</a:t>
            </a:r>
            <a:r>
              <a:rPr lang="en-US" sz="1600" dirty="0">
                <a:solidFill>
                  <a:prstClr val="black"/>
                </a:solidFill>
                <a:latin typeface="Verdana"/>
                <a:cs typeface="Verdana"/>
              </a:rPr>
              <a:t>e</a:t>
            </a:r>
            <a:r>
              <a:rPr lang="en-US" sz="1600" spc="10" dirty="0">
                <a:solidFill>
                  <a:prstClr val="black"/>
                </a:solidFill>
                <a:latin typeface="Verdana"/>
                <a:cs typeface="Verdana"/>
              </a:rPr>
              <a:t>l</a:t>
            </a:r>
            <a:r>
              <a:rPr lang="en-US" sz="1600" dirty="0">
                <a:solidFill>
                  <a:prstClr val="black"/>
                </a:solidFill>
                <a:latin typeface="Verdana"/>
                <a:cs typeface="Verdana"/>
              </a:rPr>
              <a:t>op</a:t>
            </a:r>
            <a:r>
              <a:rPr lang="en-US" sz="1600" spc="-25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Verdana"/>
                <a:cs typeface="Verdana"/>
              </a:rPr>
              <a:t>a</a:t>
            </a:r>
            <a:r>
              <a:rPr lang="en-US" sz="1600" spc="-20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Verdana"/>
                <a:cs typeface="Verdana"/>
              </a:rPr>
              <a:t>s</a:t>
            </a:r>
            <a:r>
              <a:rPr lang="en-US" sz="1600" spc="5" dirty="0">
                <a:solidFill>
                  <a:prstClr val="black"/>
                </a:solidFill>
                <a:latin typeface="Verdana"/>
                <a:cs typeface="Verdana"/>
              </a:rPr>
              <a:t>i</a:t>
            </a:r>
            <a:r>
              <a:rPr lang="en-US" sz="1600" spc="-5" dirty="0">
                <a:solidFill>
                  <a:prstClr val="black"/>
                </a:solidFill>
                <a:latin typeface="Verdana"/>
                <a:cs typeface="Verdana"/>
              </a:rPr>
              <a:t>t</a:t>
            </a:r>
            <a:r>
              <a:rPr lang="en-US" sz="1600" dirty="0">
                <a:solidFill>
                  <a:prstClr val="black"/>
                </a:solidFill>
                <a:latin typeface="Verdana"/>
                <a:cs typeface="Verdana"/>
              </a:rPr>
              <a:t>e</a:t>
            </a:r>
            <a:r>
              <a:rPr lang="en-US" sz="1600" spc="-25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Verdana"/>
                <a:cs typeface="Verdana"/>
              </a:rPr>
              <a:t>p</a:t>
            </a:r>
            <a:r>
              <a:rPr lang="en-US" sz="1600" spc="10" dirty="0">
                <a:solidFill>
                  <a:prstClr val="black"/>
                </a:solidFill>
                <a:latin typeface="Verdana"/>
                <a:cs typeface="Verdana"/>
              </a:rPr>
              <a:t>l</a:t>
            </a:r>
            <a:r>
              <a:rPr lang="en-US" sz="1600" dirty="0">
                <a:solidFill>
                  <a:prstClr val="black"/>
                </a:solidFill>
                <a:latin typeface="Verdana"/>
                <a:cs typeface="Verdana"/>
              </a:rPr>
              <a:t>a</a:t>
            </a:r>
            <a:r>
              <a:rPr lang="en-US" sz="1600" spc="-5" dirty="0">
                <a:solidFill>
                  <a:prstClr val="black"/>
                </a:solidFill>
                <a:latin typeface="Verdana"/>
                <a:cs typeface="Verdana"/>
              </a:rPr>
              <a:t>n</a:t>
            </a:r>
            <a:r>
              <a:rPr lang="en-US" sz="1600" dirty="0">
                <a:solidFill>
                  <a:prstClr val="black"/>
                </a:solidFill>
                <a:latin typeface="Verdana"/>
                <a:cs typeface="Verdana"/>
              </a:rPr>
              <a:t>,</a:t>
            </a:r>
            <a:r>
              <a:rPr lang="en-US" sz="1600" spc="-10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lang="en-US" sz="1600" spc="-5" dirty="0">
                <a:solidFill>
                  <a:prstClr val="black"/>
                </a:solidFill>
                <a:latin typeface="Verdana"/>
                <a:cs typeface="Verdana"/>
              </a:rPr>
              <a:t>base</a:t>
            </a:r>
            <a:r>
              <a:rPr lang="en-US" sz="1600" dirty="0">
                <a:solidFill>
                  <a:prstClr val="black"/>
                </a:solidFill>
                <a:latin typeface="Verdana"/>
                <a:cs typeface="Verdana"/>
              </a:rPr>
              <a:t>d</a:t>
            </a:r>
            <a:r>
              <a:rPr lang="en-US" sz="1600" spc="-25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Verdana"/>
                <a:cs typeface="Verdana"/>
              </a:rPr>
              <a:t>on</a:t>
            </a:r>
            <a:r>
              <a:rPr lang="en-US" sz="1600" spc="-15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lang="en-US" sz="1600" spc="-5" dirty="0">
                <a:solidFill>
                  <a:prstClr val="black"/>
                </a:solidFill>
                <a:latin typeface="Verdana"/>
                <a:cs typeface="Verdana"/>
              </a:rPr>
              <a:t>th</a:t>
            </a:r>
            <a:r>
              <a:rPr lang="en-US" sz="1600" dirty="0">
                <a:solidFill>
                  <a:prstClr val="black"/>
                </a:solidFill>
                <a:latin typeface="Verdana"/>
                <a:cs typeface="Verdana"/>
              </a:rPr>
              <a:t>e </a:t>
            </a:r>
            <a:r>
              <a:rPr lang="en-US" sz="1600" spc="-20" dirty="0">
                <a:solidFill>
                  <a:prstClr val="black"/>
                </a:solidFill>
                <a:latin typeface="Verdana"/>
                <a:cs typeface="Verdana"/>
              </a:rPr>
              <a:t>a</a:t>
            </a:r>
            <a:r>
              <a:rPr lang="en-US" sz="1600" spc="-30" dirty="0">
                <a:solidFill>
                  <a:prstClr val="black"/>
                </a:solidFill>
                <a:latin typeface="Verdana"/>
                <a:cs typeface="Verdana"/>
              </a:rPr>
              <a:t>v</a:t>
            </a:r>
            <a:r>
              <a:rPr lang="en-US" sz="1600" dirty="0">
                <a:solidFill>
                  <a:prstClr val="black"/>
                </a:solidFill>
                <a:latin typeface="Verdana"/>
                <a:cs typeface="Verdana"/>
              </a:rPr>
              <a:t>a</a:t>
            </a:r>
            <a:r>
              <a:rPr lang="en-US" sz="1600" spc="5" dirty="0">
                <a:solidFill>
                  <a:prstClr val="black"/>
                </a:solidFill>
                <a:latin typeface="Verdana"/>
                <a:cs typeface="Verdana"/>
              </a:rPr>
              <a:t>il</a:t>
            </a:r>
            <a:r>
              <a:rPr lang="en-US" sz="1600" dirty="0">
                <a:solidFill>
                  <a:prstClr val="black"/>
                </a:solidFill>
                <a:latin typeface="Verdana"/>
                <a:cs typeface="Verdana"/>
              </a:rPr>
              <a:t>able</a:t>
            </a:r>
            <a:r>
              <a:rPr lang="en-US" sz="1600" spc="-40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lang="en-US" sz="1600" spc="5" dirty="0">
                <a:solidFill>
                  <a:prstClr val="black"/>
                </a:solidFill>
                <a:latin typeface="Verdana"/>
                <a:cs typeface="Verdana"/>
              </a:rPr>
              <a:t>l</a:t>
            </a:r>
            <a:r>
              <a:rPr lang="en-US" sz="1600" dirty="0">
                <a:solidFill>
                  <a:prstClr val="black"/>
                </a:solidFill>
                <a:latin typeface="Verdana"/>
                <a:cs typeface="Verdana"/>
              </a:rPr>
              <a:t>a</a:t>
            </a:r>
            <a:r>
              <a:rPr lang="en-US" sz="1600" spc="-5" dirty="0">
                <a:solidFill>
                  <a:prstClr val="black"/>
                </a:solidFill>
                <a:latin typeface="Verdana"/>
                <a:cs typeface="Verdana"/>
              </a:rPr>
              <a:t>n</a:t>
            </a:r>
            <a:r>
              <a:rPr lang="en-US" sz="1600" dirty="0">
                <a:solidFill>
                  <a:prstClr val="black"/>
                </a:solidFill>
                <a:latin typeface="Verdana"/>
                <a:cs typeface="Verdana"/>
              </a:rPr>
              <a:t>d,</a:t>
            </a:r>
            <a:r>
              <a:rPr lang="en-US" sz="1600" spc="-25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lang="en-US" sz="1600" spc="5" dirty="0">
                <a:solidFill>
                  <a:prstClr val="black"/>
                </a:solidFill>
                <a:latin typeface="Verdana"/>
                <a:cs typeface="Verdana"/>
              </a:rPr>
              <a:t>i</a:t>
            </a:r>
            <a:r>
              <a:rPr lang="en-US" sz="1600" spc="-5" dirty="0">
                <a:solidFill>
                  <a:prstClr val="black"/>
                </a:solidFill>
                <a:latin typeface="Verdana"/>
                <a:cs typeface="Verdana"/>
              </a:rPr>
              <a:t>t</a:t>
            </a:r>
            <a:r>
              <a:rPr lang="en-US" sz="1600" dirty="0">
                <a:solidFill>
                  <a:prstClr val="black"/>
                </a:solidFill>
                <a:latin typeface="Verdana"/>
                <a:cs typeface="Verdana"/>
              </a:rPr>
              <a:t>s</a:t>
            </a:r>
            <a:r>
              <a:rPr lang="en-US" sz="1600" spc="-30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Verdana"/>
                <a:cs typeface="Verdana"/>
              </a:rPr>
              <a:t>s</a:t>
            </a:r>
            <a:r>
              <a:rPr lang="en-US" sz="1600" spc="5" dirty="0">
                <a:solidFill>
                  <a:prstClr val="black"/>
                </a:solidFill>
                <a:latin typeface="Verdana"/>
                <a:cs typeface="Verdana"/>
              </a:rPr>
              <a:t>i</a:t>
            </a:r>
            <a:r>
              <a:rPr lang="en-US" sz="1600" spc="-20" dirty="0">
                <a:solidFill>
                  <a:prstClr val="black"/>
                </a:solidFill>
                <a:latin typeface="Verdana"/>
                <a:cs typeface="Verdana"/>
              </a:rPr>
              <a:t>z</a:t>
            </a:r>
            <a:r>
              <a:rPr lang="en-US" sz="1600" dirty="0">
                <a:solidFill>
                  <a:prstClr val="black"/>
                </a:solidFill>
                <a:latin typeface="Verdana"/>
                <a:cs typeface="Verdana"/>
              </a:rPr>
              <a:t>e, shape,</a:t>
            </a:r>
            <a:r>
              <a:rPr lang="en-US" sz="1600" spc="-20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Verdana"/>
                <a:cs typeface="Verdana"/>
              </a:rPr>
              <a:t>a</a:t>
            </a:r>
            <a:r>
              <a:rPr lang="en-US" sz="1600" spc="-5" dirty="0">
                <a:solidFill>
                  <a:prstClr val="black"/>
                </a:solidFill>
                <a:latin typeface="Verdana"/>
                <a:cs typeface="Verdana"/>
              </a:rPr>
              <a:t>n</a:t>
            </a:r>
            <a:r>
              <a:rPr lang="en-US" sz="1600" dirty="0">
                <a:solidFill>
                  <a:prstClr val="black"/>
                </a:solidFill>
                <a:latin typeface="Verdana"/>
                <a:cs typeface="Verdana"/>
              </a:rPr>
              <a:t>d</a:t>
            </a:r>
            <a:r>
              <a:rPr lang="en-US" sz="1600" spc="-15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lang="en-US" sz="1600" dirty="0">
                <a:solidFill>
                  <a:prstClr val="black"/>
                </a:solidFill>
                <a:latin typeface="Verdana"/>
                <a:cs typeface="Verdana"/>
              </a:rPr>
              <a:t>surround</a:t>
            </a:r>
            <a:r>
              <a:rPr lang="en-US" sz="1600" spc="10" dirty="0">
                <a:solidFill>
                  <a:prstClr val="black"/>
                </a:solidFill>
                <a:latin typeface="Verdana"/>
                <a:cs typeface="Verdana"/>
              </a:rPr>
              <a:t>i</a:t>
            </a:r>
            <a:r>
              <a:rPr lang="en-US" sz="1600" dirty="0">
                <a:solidFill>
                  <a:prstClr val="black"/>
                </a:solidFill>
                <a:latin typeface="Verdana"/>
                <a:cs typeface="Verdana"/>
              </a:rPr>
              <a:t>ngs</a:t>
            </a:r>
          </a:p>
          <a:p>
            <a:endParaRPr lang="en-US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41" y="5754757"/>
            <a:ext cx="1306355" cy="821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3681" y="2226366"/>
            <a:ext cx="24282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972185">
              <a:lnSpc>
                <a:spcPct val="150000"/>
              </a:lnSpc>
            </a:pPr>
            <a:r>
              <a:rPr lang="en-US" spc="-10" dirty="0">
                <a:latin typeface="Arial"/>
                <a:cs typeface="Arial"/>
              </a:rPr>
              <a:t>Purpo</a:t>
            </a:r>
            <a:r>
              <a:rPr lang="en-US" spc="-5" dirty="0">
                <a:latin typeface="Arial"/>
                <a:cs typeface="Arial"/>
              </a:rPr>
              <a:t>s</a:t>
            </a:r>
            <a:r>
              <a:rPr lang="en-US" spc="-10" dirty="0">
                <a:latin typeface="Arial"/>
                <a:cs typeface="Arial"/>
              </a:rPr>
              <a:t>e Ba</a:t>
            </a:r>
            <a:r>
              <a:rPr lang="en-US" spc="-5" dirty="0">
                <a:latin typeface="Arial"/>
                <a:cs typeface="Arial"/>
              </a:rPr>
              <a:t>c</a:t>
            </a:r>
            <a:r>
              <a:rPr lang="en-US" spc="-10" dirty="0">
                <a:latin typeface="Arial"/>
                <a:cs typeface="Arial"/>
              </a:rPr>
              <a:t>kground</a:t>
            </a:r>
            <a:endParaRPr lang="en-US" dirty="0">
              <a:latin typeface="Arial"/>
              <a:cs typeface="Arial"/>
            </a:endParaRPr>
          </a:p>
          <a:p>
            <a:pPr marL="12700" marR="5080">
              <a:lnSpc>
                <a:spcPct val="150000"/>
              </a:lnSpc>
            </a:pPr>
            <a:r>
              <a:rPr lang="en-US" spc="-10" dirty="0">
                <a:latin typeface="Arial"/>
                <a:cs typeface="Arial"/>
              </a:rPr>
              <a:t>Fie</a:t>
            </a:r>
            <a:r>
              <a:rPr lang="en-US" dirty="0">
                <a:latin typeface="Arial"/>
                <a:cs typeface="Arial"/>
              </a:rPr>
              <a:t>l</a:t>
            </a:r>
            <a:r>
              <a:rPr lang="en-US" spc="-10" dirty="0">
                <a:latin typeface="Arial"/>
                <a:cs typeface="Arial"/>
              </a:rPr>
              <a:t>d</a:t>
            </a:r>
            <a:r>
              <a:rPr lang="en-US" spc="-15" dirty="0">
                <a:latin typeface="Arial"/>
                <a:cs typeface="Arial"/>
              </a:rPr>
              <a:t> </a:t>
            </a:r>
            <a:r>
              <a:rPr lang="en-US" spc="-25" dirty="0">
                <a:latin typeface="Arial"/>
                <a:cs typeface="Arial"/>
              </a:rPr>
              <a:t>O</a:t>
            </a:r>
            <a:r>
              <a:rPr lang="en-US" spc="-10" dirty="0">
                <a:latin typeface="Arial"/>
                <a:cs typeface="Arial"/>
              </a:rPr>
              <a:t>peration</a:t>
            </a:r>
            <a:r>
              <a:rPr lang="en-US" spc="20" dirty="0">
                <a:latin typeface="Arial"/>
                <a:cs typeface="Arial"/>
              </a:rPr>
              <a:t> </a:t>
            </a:r>
            <a:r>
              <a:rPr lang="en-US" spc="-10" dirty="0">
                <a:latin typeface="Arial"/>
                <a:cs typeface="Arial"/>
              </a:rPr>
              <a:t>La</a:t>
            </a:r>
            <a:r>
              <a:rPr lang="en-US" spc="-30" dirty="0">
                <a:latin typeface="Arial"/>
                <a:cs typeface="Arial"/>
              </a:rPr>
              <a:t>y</a:t>
            </a:r>
            <a:r>
              <a:rPr lang="en-US" spc="-10" dirty="0">
                <a:latin typeface="Arial"/>
                <a:cs typeface="Arial"/>
              </a:rPr>
              <a:t>out Field</a:t>
            </a:r>
            <a:r>
              <a:rPr lang="en-US" spc="-15" dirty="0">
                <a:latin typeface="Arial"/>
                <a:cs typeface="Arial"/>
              </a:rPr>
              <a:t> </a:t>
            </a:r>
            <a:r>
              <a:rPr lang="en-US" spc="-10" dirty="0">
                <a:latin typeface="Arial"/>
                <a:cs typeface="Arial"/>
              </a:rPr>
              <a:t>Needs Community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spc="-10" dirty="0">
                <a:latin typeface="Arial"/>
                <a:cs typeface="Arial"/>
              </a:rPr>
              <a:t>Impa</a:t>
            </a:r>
            <a:r>
              <a:rPr lang="en-US" spc="-5" dirty="0">
                <a:latin typeface="Arial"/>
                <a:cs typeface="Arial"/>
              </a:rPr>
              <a:t>ct </a:t>
            </a:r>
            <a:r>
              <a:rPr lang="en-US" b="1" spc="-10" dirty="0">
                <a:solidFill>
                  <a:srgbClr val="FF0000"/>
                </a:solidFill>
                <a:latin typeface="Arial"/>
                <a:cs typeface="Arial"/>
              </a:rPr>
              <a:t>Pro</a:t>
            </a:r>
            <a:r>
              <a:rPr lang="en-US" b="1" spc="-20" dirty="0">
                <a:solidFill>
                  <a:srgbClr val="FF0000"/>
                </a:solidFill>
                <a:latin typeface="Arial"/>
                <a:cs typeface="Arial"/>
              </a:rPr>
              <a:t>p</a:t>
            </a:r>
            <a:r>
              <a:rPr lang="en-US" b="1" spc="-10" dirty="0">
                <a:solidFill>
                  <a:srgbClr val="FF0000"/>
                </a:solidFill>
                <a:latin typeface="Arial"/>
                <a:cs typeface="Arial"/>
              </a:rPr>
              <a:t>osal</a:t>
            </a:r>
            <a:endParaRPr lang="en-US" dirty="0">
              <a:latin typeface="Arial"/>
              <a:cs typeface="Arial"/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04147" y="4438895"/>
            <a:ext cx="5730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lang="en-US" sz="1600" spc="-5" dirty="0" smtClean="0">
                <a:latin typeface="Verdana"/>
                <a:cs typeface="Verdana"/>
              </a:rPr>
              <a:t>BCMA</a:t>
            </a:r>
            <a:r>
              <a:rPr lang="en-US" sz="1600" spc="-25" dirty="0" smtClean="0">
                <a:latin typeface="Verdana"/>
                <a:cs typeface="Verdana"/>
              </a:rPr>
              <a:t> </a:t>
            </a:r>
            <a:r>
              <a:rPr lang="en-US" sz="1600" spc="-5" dirty="0">
                <a:latin typeface="Verdana"/>
                <a:cs typeface="Verdana"/>
              </a:rPr>
              <a:t>wou</a:t>
            </a:r>
            <a:r>
              <a:rPr lang="en-US" sz="1600" spc="10" dirty="0">
                <a:latin typeface="Verdana"/>
                <a:cs typeface="Verdana"/>
              </a:rPr>
              <a:t>l</a:t>
            </a:r>
            <a:r>
              <a:rPr lang="en-US" sz="1600" dirty="0">
                <a:latin typeface="Verdana"/>
                <a:cs typeface="Verdana"/>
              </a:rPr>
              <a:t>d</a:t>
            </a:r>
            <a:r>
              <a:rPr lang="en-US" sz="1600" spc="-10" dirty="0">
                <a:latin typeface="Verdana"/>
                <a:cs typeface="Verdana"/>
              </a:rPr>
              <a:t> </a:t>
            </a:r>
            <a:r>
              <a:rPr lang="en-US" sz="1600" dirty="0">
                <a:latin typeface="Verdana"/>
                <a:cs typeface="Verdana"/>
              </a:rPr>
              <a:t>be</a:t>
            </a:r>
            <a:r>
              <a:rPr lang="en-US" sz="1600" spc="-10" dirty="0">
                <a:latin typeface="Verdana"/>
                <a:cs typeface="Verdana"/>
              </a:rPr>
              <a:t> </a:t>
            </a:r>
            <a:r>
              <a:rPr lang="en-US" sz="1600" dirty="0">
                <a:latin typeface="Verdana"/>
                <a:cs typeface="Verdana"/>
              </a:rPr>
              <a:t>a</a:t>
            </a:r>
            <a:r>
              <a:rPr lang="en-US" sz="1600" spc="5" dirty="0">
                <a:latin typeface="Verdana"/>
                <a:cs typeface="Verdana"/>
              </a:rPr>
              <a:t>ll</a:t>
            </a:r>
            <a:r>
              <a:rPr lang="en-US" sz="1600" dirty="0">
                <a:latin typeface="Verdana"/>
                <a:cs typeface="Verdana"/>
              </a:rPr>
              <a:t>ow</a:t>
            </a:r>
            <a:r>
              <a:rPr lang="en-US" sz="1600" spc="5" dirty="0">
                <a:latin typeface="Verdana"/>
                <a:cs typeface="Verdana"/>
              </a:rPr>
              <a:t>e</a:t>
            </a:r>
            <a:r>
              <a:rPr lang="en-US" sz="1600" dirty="0">
                <a:latin typeface="Verdana"/>
                <a:cs typeface="Verdana"/>
              </a:rPr>
              <a:t>d</a:t>
            </a:r>
            <a:r>
              <a:rPr lang="en-US" sz="1600" spc="-25" dirty="0">
                <a:latin typeface="Verdana"/>
                <a:cs typeface="Verdana"/>
              </a:rPr>
              <a:t> </a:t>
            </a:r>
            <a:r>
              <a:rPr lang="en-US" sz="1600" spc="-5" dirty="0">
                <a:latin typeface="Verdana"/>
                <a:cs typeface="Verdana"/>
              </a:rPr>
              <a:t>t</a:t>
            </a:r>
            <a:r>
              <a:rPr lang="en-US" sz="1600" dirty="0">
                <a:latin typeface="Verdana"/>
                <a:cs typeface="Verdana"/>
              </a:rPr>
              <a:t>o</a:t>
            </a:r>
            <a:r>
              <a:rPr lang="en-US" sz="1600" spc="-15" dirty="0">
                <a:latin typeface="Verdana"/>
                <a:cs typeface="Verdana"/>
              </a:rPr>
              <a:t> </a:t>
            </a:r>
            <a:r>
              <a:rPr lang="en-US" sz="1600" dirty="0">
                <a:latin typeface="Verdana"/>
                <a:cs typeface="Verdana"/>
              </a:rPr>
              <a:t>ma</a:t>
            </a:r>
            <a:r>
              <a:rPr lang="en-US" sz="1600" spc="-20" dirty="0">
                <a:latin typeface="Verdana"/>
                <a:cs typeface="Verdana"/>
              </a:rPr>
              <a:t>k</a:t>
            </a:r>
            <a:r>
              <a:rPr lang="en-US" sz="1600" dirty="0">
                <a:latin typeface="Verdana"/>
                <a:cs typeface="Verdana"/>
              </a:rPr>
              <a:t>e</a:t>
            </a:r>
            <a:r>
              <a:rPr lang="en-US" sz="1600" spc="-25" dirty="0">
                <a:latin typeface="Verdana"/>
                <a:cs typeface="Verdana"/>
              </a:rPr>
              <a:t> </a:t>
            </a:r>
            <a:r>
              <a:rPr lang="en-US" sz="1600" dirty="0">
                <a:latin typeface="Verdana"/>
                <a:cs typeface="Verdana"/>
              </a:rPr>
              <a:t>s</a:t>
            </a:r>
            <a:r>
              <a:rPr lang="en-US" sz="1600" spc="5" dirty="0">
                <a:latin typeface="Verdana"/>
                <a:cs typeface="Verdana"/>
              </a:rPr>
              <a:t>i</a:t>
            </a:r>
            <a:r>
              <a:rPr lang="en-US" sz="1600" spc="-5" dirty="0">
                <a:latin typeface="Verdana"/>
                <a:cs typeface="Verdana"/>
              </a:rPr>
              <a:t>t</a:t>
            </a:r>
            <a:r>
              <a:rPr lang="en-US" sz="1600" dirty="0">
                <a:latin typeface="Verdana"/>
                <a:cs typeface="Verdana"/>
              </a:rPr>
              <a:t>e</a:t>
            </a:r>
            <a:r>
              <a:rPr lang="en-US" sz="1600" spc="-25" dirty="0">
                <a:latin typeface="Verdana"/>
                <a:cs typeface="Verdana"/>
              </a:rPr>
              <a:t> </a:t>
            </a:r>
            <a:r>
              <a:rPr lang="en-US" sz="1600" spc="5" dirty="0">
                <a:latin typeface="Verdana"/>
                <a:cs typeface="Verdana"/>
              </a:rPr>
              <a:t>i</a:t>
            </a:r>
            <a:r>
              <a:rPr lang="en-US" sz="1600" dirty="0">
                <a:latin typeface="Verdana"/>
                <a:cs typeface="Verdana"/>
              </a:rPr>
              <a:t>mpr</a:t>
            </a:r>
            <a:r>
              <a:rPr lang="en-US" sz="1600" spc="-10" dirty="0">
                <a:latin typeface="Verdana"/>
                <a:cs typeface="Verdana"/>
              </a:rPr>
              <a:t>o</a:t>
            </a:r>
            <a:r>
              <a:rPr lang="en-US" sz="1600" spc="-20" dirty="0">
                <a:latin typeface="Verdana"/>
                <a:cs typeface="Verdana"/>
              </a:rPr>
              <a:t>v</a:t>
            </a:r>
            <a:r>
              <a:rPr lang="en-US" sz="1600" dirty="0">
                <a:latin typeface="Verdana"/>
                <a:cs typeface="Verdana"/>
              </a:rPr>
              <a:t>e</a:t>
            </a:r>
            <a:r>
              <a:rPr lang="en-US" sz="1600" spc="5" dirty="0">
                <a:latin typeface="Verdana"/>
                <a:cs typeface="Verdana"/>
              </a:rPr>
              <a:t>m</a:t>
            </a:r>
            <a:r>
              <a:rPr lang="en-US" sz="1600" dirty="0">
                <a:latin typeface="Verdana"/>
                <a:cs typeface="Verdana"/>
              </a:rPr>
              <a:t>ents</a:t>
            </a:r>
            <a:r>
              <a:rPr lang="en-US" sz="1600" spc="-40" dirty="0">
                <a:latin typeface="Verdana"/>
                <a:cs typeface="Verdana"/>
              </a:rPr>
              <a:t> </a:t>
            </a:r>
            <a:r>
              <a:rPr lang="en-US" sz="1600" dirty="0">
                <a:latin typeface="Verdana"/>
                <a:cs typeface="Verdana"/>
              </a:rPr>
              <a:t>at</a:t>
            </a:r>
            <a:r>
              <a:rPr lang="en-US" sz="1600" spc="-20" dirty="0">
                <a:latin typeface="Verdana"/>
                <a:cs typeface="Verdana"/>
              </a:rPr>
              <a:t> </a:t>
            </a:r>
            <a:r>
              <a:rPr lang="en-US" sz="1600" dirty="0" smtClean="0">
                <a:latin typeface="Verdana"/>
                <a:cs typeface="Verdana"/>
              </a:rPr>
              <a:t>the</a:t>
            </a:r>
            <a:r>
              <a:rPr lang="en-US" sz="1600" spc="10" dirty="0" smtClean="0">
                <a:latin typeface="Verdana"/>
                <a:cs typeface="Verdana"/>
              </a:rPr>
              <a:t>i</a:t>
            </a:r>
            <a:r>
              <a:rPr lang="en-US" sz="1600" dirty="0" smtClean="0">
                <a:latin typeface="Verdana"/>
                <a:cs typeface="Verdana"/>
              </a:rPr>
              <a:t>r own</a:t>
            </a:r>
            <a:r>
              <a:rPr lang="en-US" sz="1600" spc="-20" dirty="0" smtClean="0">
                <a:latin typeface="Verdana"/>
                <a:cs typeface="Verdana"/>
              </a:rPr>
              <a:t> </a:t>
            </a:r>
            <a:r>
              <a:rPr lang="en-US" sz="1600" dirty="0">
                <a:latin typeface="Verdana"/>
                <a:cs typeface="Verdana"/>
              </a:rPr>
              <a:t>expense</a:t>
            </a:r>
            <a:r>
              <a:rPr lang="en-US" sz="1600" spc="-35" dirty="0">
                <a:latin typeface="Verdana"/>
                <a:cs typeface="Verdana"/>
              </a:rPr>
              <a:t> </a:t>
            </a:r>
            <a:r>
              <a:rPr lang="en-US" sz="1600" spc="-5" dirty="0">
                <a:latin typeface="Verdana"/>
                <a:cs typeface="Verdana"/>
              </a:rPr>
              <a:t>(g</a:t>
            </a:r>
            <a:r>
              <a:rPr lang="en-US" sz="1600" spc="-20" dirty="0">
                <a:latin typeface="Verdana"/>
                <a:cs typeface="Verdana"/>
              </a:rPr>
              <a:t>ov</a:t>
            </a:r>
            <a:r>
              <a:rPr lang="en-US" sz="1600" dirty="0">
                <a:latin typeface="Verdana"/>
                <a:cs typeface="Verdana"/>
              </a:rPr>
              <a:t>ern</a:t>
            </a:r>
            <a:r>
              <a:rPr lang="en-US" sz="1600" spc="5" dirty="0">
                <a:latin typeface="Verdana"/>
                <a:cs typeface="Verdana"/>
              </a:rPr>
              <a:t>i</a:t>
            </a:r>
            <a:r>
              <a:rPr lang="en-US" sz="1600" dirty="0">
                <a:latin typeface="Verdana"/>
                <a:cs typeface="Verdana"/>
              </a:rPr>
              <a:t>ng</a:t>
            </a:r>
            <a:r>
              <a:rPr lang="en-US" sz="1600" spc="-15" dirty="0">
                <a:latin typeface="Verdana"/>
                <a:cs typeface="Verdana"/>
              </a:rPr>
              <a:t> </a:t>
            </a:r>
            <a:r>
              <a:rPr lang="en-US" sz="1600" spc="-5" dirty="0">
                <a:latin typeface="Verdana"/>
                <a:cs typeface="Verdana"/>
              </a:rPr>
              <a:t>prope</a:t>
            </a:r>
            <a:r>
              <a:rPr lang="en-US" sz="1600" dirty="0">
                <a:latin typeface="Verdana"/>
                <a:cs typeface="Verdana"/>
              </a:rPr>
              <a:t>r</a:t>
            </a:r>
            <a:r>
              <a:rPr lang="en-US" sz="1600" spc="-15" dirty="0">
                <a:latin typeface="Verdana"/>
                <a:cs typeface="Verdana"/>
              </a:rPr>
              <a:t> </a:t>
            </a:r>
            <a:r>
              <a:rPr lang="en-US" sz="1600" spc="-5" dirty="0">
                <a:latin typeface="Verdana"/>
                <a:cs typeface="Verdana"/>
              </a:rPr>
              <a:t>a</a:t>
            </a:r>
            <a:r>
              <a:rPr lang="en-US" sz="1600" dirty="0">
                <a:latin typeface="Verdana"/>
                <a:cs typeface="Verdana"/>
              </a:rPr>
              <a:t>ppr</a:t>
            </a:r>
            <a:r>
              <a:rPr lang="en-US" sz="1600" spc="-15" dirty="0">
                <a:latin typeface="Verdana"/>
                <a:cs typeface="Verdana"/>
              </a:rPr>
              <a:t>o</a:t>
            </a:r>
            <a:r>
              <a:rPr lang="en-US" sz="1600" spc="-30" dirty="0">
                <a:latin typeface="Verdana"/>
                <a:cs typeface="Verdana"/>
              </a:rPr>
              <a:t>v</a:t>
            </a:r>
            <a:r>
              <a:rPr lang="en-US" sz="1600" spc="-5" dirty="0">
                <a:latin typeface="Verdana"/>
                <a:cs typeface="Verdana"/>
              </a:rPr>
              <a:t>a</a:t>
            </a:r>
            <a:r>
              <a:rPr lang="en-US" sz="1600" spc="5" dirty="0">
                <a:latin typeface="Verdana"/>
                <a:cs typeface="Verdana"/>
              </a:rPr>
              <a:t>l</a:t>
            </a:r>
            <a:r>
              <a:rPr lang="en-US" sz="1600" spc="-5" dirty="0" smtClean="0">
                <a:latin typeface="Verdana"/>
                <a:cs typeface="Verdana"/>
              </a:rPr>
              <a:t>)</a:t>
            </a:r>
            <a:endParaRPr lang="en-US" sz="1600" dirty="0">
              <a:latin typeface="Verdana"/>
              <a:cs typeface="Verdana"/>
            </a:endParaRPr>
          </a:p>
          <a:p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5676902" y="379984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752957" y="5284052"/>
            <a:ext cx="42173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99085" lvl="0" indent="-286385">
              <a:buFont typeface="Wingdings"/>
              <a:buChar char=""/>
              <a:tabLst>
                <a:tab pos="299720" algn="l"/>
              </a:tabLst>
            </a:pPr>
            <a:r>
              <a:rPr lang="en-US" sz="1400" spc="-20" dirty="0">
                <a:solidFill>
                  <a:prstClr val="black"/>
                </a:solidFill>
                <a:latin typeface="Verdana"/>
                <a:cs typeface="Verdana"/>
              </a:rPr>
              <a:t>R</a:t>
            </a:r>
            <a:r>
              <a:rPr lang="en-US" sz="1400" dirty="0">
                <a:solidFill>
                  <a:prstClr val="black"/>
                </a:solidFill>
                <a:latin typeface="Verdana"/>
                <a:cs typeface="Verdana"/>
              </a:rPr>
              <a:t>u</a:t>
            </a:r>
            <a:r>
              <a:rPr lang="en-US" sz="1400" spc="-15" dirty="0">
                <a:solidFill>
                  <a:prstClr val="black"/>
                </a:solidFill>
                <a:latin typeface="Verdana"/>
                <a:cs typeface="Verdana"/>
              </a:rPr>
              <a:t>n</a:t>
            </a:r>
            <a:r>
              <a:rPr lang="en-US" sz="1400" spc="-10" dirty="0">
                <a:solidFill>
                  <a:prstClr val="black"/>
                </a:solidFill>
                <a:latin typeface="Verdana"/>
                <a:cs typeface="Verdana"/>
              </a:rPr>
              <a:t>w</a:t>
            </a:r>
            <a:r>
              <a:rPr lang="en-US" sz="1400" spc="-15" dirty="0">
                <a:solidFill>
                  <a:prstClr val="black"/>
                </a:solidFill>
                <a:latin typeface="Verdana"/>
                <a:cs typeface="Verdana"/>
              </a:rPr>
              <a:t>a</a:t>
            </a:r>
            <a:r>
              <a:rPr lang="en-US" sz="1400" dirty="0">
                <a:solidFill>
                  <a:prstClr val="black"/>
                </a:solidFill>
                <a:latin typeface="Verdana"/>
                <a:cs typeface="Verdana"/>
              </a:rPr>
              <a:t>y</a:t>
            </a:r>
            <a:r>
              <a:rPr lang="en-US" sz="1400" spc="-20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lang="en-US" sz="1400" dirty="0">
                <a:solidFill>
                  <a:prstClr val="black"/>
                </a:solidFill>
                <a:latin typeface="Verdana"/>
                <a:cs typeface="Verdana"/>
              </a:rPr>
              <a:t>/ p</a:t>
            </a:r>
            <a:r>
              <a:rPr lang="en-US" sz="1400" spc="5" dirty="0">
                <a:solidFill>
                  <a:prstClr val="black"/>
                </a:solidFill>
                <a:latin typeface="Verdana"/>
                <a:cs typeface="Verdana"/>
              </a:rPr>
              <a:t>i</a:t>
            </a:r>
            <a:r>
              <a:rPr lang="en-US" sz="1400" dirty="0">
                <a:solidFill>
                  <a:prstClr val="black"/>
                </a:solidFill>
                <a:latin typeface="Verdana"/>
                <a:cs typeface="Verdana"/>
              </a:rPr>
              <a:t>t</a:t>
            </a:r>
            <a:r>
              <a:rPr lang="en-US" sz="1400" spc="-15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lang="en-US" sz="1400" dirty="0">
                <a:solidFill>
                  <a:prstClr val="black"/>
                </a:solidFill>
                <a:latin typeface="Verdana"/>
                <a:cs typeface="Verdana"/>
              </a:rPr>
              <a:t>area</a:t>
            </a:r>
            <a:r>
              <a:rPr lang="en-US" sz="1400" spc="-20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lang="en-US" sz="1400" dirty="0">
                <a:solidFill>
                  <a:prstClr val="black"/>
                </a:solidFill>
                <a:latin typeface="Verdana"/>
                <a:cs typeface="Verdana"/>
              </a:rPr>
              <a:t>/ p</a:t>
            </a:r>
            <a:r>
              <a:rPr lang="en-US" sz="1400" spc="5" dirty="0">
                <a:solidFill>
                  <a:prstClr val="black"/>
                </a:solidFill>
                <a:latin typeface="Verdana"/>
                <a:cs typeface="Verdana"/>
              </a:rPr>
              <a:t>il</a:t>
            </a:r>
            <a:r>
              <a:rPr lang="en-US" sz="1400" dirty="0">
                <a:solidFill>
                  <a:prstClr val="black"/>
                </a:solidFill>
                <a:latin typeface="Verdana"/>
                <a:cs typeface="Verdana"/>
              </a:rPr>
              <a:t>ot</a:t>
            </a:r>
            <a:r>
              <a:rPr lang="en-US" sz="1400" spc="-40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lang="en-US" sz="1400" dirty="0">
                <a:solidFill>
                  <a:prstClr val="black"/>
                </a:solidFill>
                <a:latin typeface="Verdana"/>
                <a:cs typeface="Verdana"/>
              </a:rPr>
              <a:t>st</a:t>
            </a:r>
            <a:r>
              <a:rPr lang="en-US" sz="1400" spc="-5" dirty="0">
                <a:solidFill>
                  <a:prstClr val="black"/>
                </a:solidFill>
                <a:latin typeface="Verdana"/>
                <a:cs typeface="Verdana"/>
              </a:rPr>
              <a:t>a</a:t>
            </a:r>
            <a:r>
              <a:rPr lang="en-US" sz="1400" dirty="0">
                <a:solidFill>
                  <a:prstClr val="black"/>
                </a:solidFill>
                <a:latin typeface="Verdana"/>
                <a:cs typeface="Verdana"/>
              </a:rPr>
              <a:t>t</a:t>
            </a:r>
            <a:r>
              <a:rPr lang="en-US" sz="1400" spc="5" dirty="0">
                <a:solidFill>
                  <a:prstClr val="black"/>
                </a:solidFill>
                <a:latin typeface="Verdana"/>
                <a:cs typeface="Verdana"/>
              </a:rPr>
              <a:t>i</a:t>
            </a:r>
            <a:r>
              <a:rPr lang="en-US" sz="1400" dirty="0">
                <a:solidFill>
                  <a:prstClr val="black"/>
                </a:solidFill>
                <a:latin typeface="Verdana"/>
                <a:cs typeface="Verdana"/>
              </a:rPr>
              <a:t>ons</a:t>
            </a:r>
          </a:p>
          <a:p>
            <a:pPr marL="299085" lvl="0" indent="-286385">
              <a:buFont typeface="Wingdings"/>
              <a:buChar char=""/>
              <a:tabLst>
                <a:tab pos="299720" algn="l"/>
              </a:tabLst>
            </a:pPr>
            <a:r>
              <a:rPr lang="en-US" sz="1400" dirty="0">
                <a:solidFill>
                  <a:prstClr val="black"/>
                </a:solidFill>
                <a:latin typeface="Verdana"/>
                <a:cs typeface="Verdana"/>
              </a:rPr>
              <a:t>She</a:t>
            </a:r>
            <a:r>
              <a:rPr lang="en-US" sz="1400" spc="15" dirty="0">
                <a:solidFill>
                  <a:prstClr val="black"/>
                </a:solidFill>
                <a:latin typeface="Verdana"/>
                <a:cs typeface="Verdana"/>
              </a:rPr>
              <a:t>l</a:t>
            </a:r>
            <a:r>
              <a:rPr lang="en-US" sz="1400" dirty="0">
                <a:solidFill>
                  <a:prstClr val="black"/>
                </a:solidFill>
                <a:latin typeface="Verdana"/>
                <a:cs typeface="Verdana"/>
              </a:rPr>
              <a:t>ter</a:t>
            </a:r>
            <a:r>
              <a:rPr lang="en-US" sz="1400" spc="-25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lang="en-US" sz="1400" dirty="0">
                <a:solidFill>
                  <a:prstClr val="black"/>
                </a:solidFill>
                <a:latin typeface="Verdana"/>
                <a:cs typeface="Verdana"/>
              </a:rPr>
              <a:t>(sh</a:t>
            </a:r>
            <a:r>
              <a:rPr lang="en-US" sz="1400" spc="-10" dirty="0">
                <a:solidFill>
                  <a:prstClr val="black"/>
                </a:solidFill>
                <a:latin typeface="Verdana"/>
                <a:cs typeface="Verdana"/>
              </a:rPr>
              <a:t>a</a:t>
            </a:r>
            <a:r>
              <a:rPr lang="en-US" sz="1400" dirty="0">
                <a:solidFill>
                  <a:prstClr val="black"/>
                </a:solidFill>
                <a:latin typeface="Verdana"/>
                <a:cs typeface="Verdana"/>
              </a:rPr>
              <a:t>de/w</a:t>
            </a:r>
            <a:r>
              <a:rPr lang="en-US" sz="1400" spc="15" dirty="0">
                <a:solidFill>
                  <a:prstClr val="black"/>
                </a:solidFill>
                <a:latin typeface="Verdana"/>
                <a:cs typeface="Verdana"/>
              </a:rPr>
              <a:t>i</a:t>
            </a:r>
            <a:r>
              <a:rPr lang="en-US" sz="1400" dirty="0">
                <a:solidFill>
                  <a:prstClr val="black"/>
                </a:solidFill>
                <a:latin typeface="Verdana"/>
                <a:cs typeface="Verdana"/>
              </a:rPr>
              <a:t>nd/sun…)</a:t>
            </a:r>
          </a:p>
          <a:p>
            <a:pPr marL="299085" lvl="0" indent="-286385">
              <a:buFont typeface="Wingdings"/>
              <a:buChar char=""/>
              <a:tabLst>
                <a:tab pos="299720" algn="l"/>
              </a:tabLst>
            </a:pPr>
            <a:r>
              <a:rPr lang="en-US" sz="1400" spc="-35" dirty="0">
                <a:solidFill>
                  <a:prstClr val="black"/>
                </a:solidFill>
                <a:latin typeface="Verdana"/>
                <a:cs typeface="Verdana"/>
              </a:rPr>
              <a:t>P</a:t>
            </a:r>
            <a:r>
              <a:rPr lang="en-US" sz="1400" dirty="0">
                <a:solidFill>
                  <a:prstClr val="black"/>
                </a:solidFill>
                <a:latin typeface="Verdana"/>
                <a:cs typeface="Verdana"/>
              </a:rPr>
              <a:t>ar</a:t>
            </a:r>
            <a:r>
              <a:rPr lang="en-US" sz="1400" spc="-10" dirty="0">
                <a:solidFill>
                  <a:prstClr val="black"/>
                </a:solidFill>
                <a:latin typeface="Verdana"/>
                <a:cs typeface="Verdana"/>
              </a:rPr>
              <a:t>k</a:t>
            </a:r>
            <a:r>
              <a:rPr lang="en-US" sz="1400" spc="5" dirty="0">
                <a:solidFill>
                  <a:prstClr val="black"/>
                </a:solidFill>
                <a:latin typeface="Verdana"/>
                <a:cs typeface="Verdana"/>
              </a:rPr>
              <a:t>i</a:t>
            </a:r>
            <a:r>
              <a:rPr lang="en-US" sz="1400" dirty="0">
                <a:solidFill>
                  <a:prstClr val="black"/>
                </a:solidFill>
                <a:latin typeface="Verdana"/>
                <a:cs typeface="Verdana"/>
              </a:rPr>
              <a:t>ng</a:t>
            </a:r>
            <a:r>
              <a:rPr lang="en-US" sz="1400" spc="-25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lang="en-US" sz="1400" dirty="0">
                <a:solidFill>
                  <a:prstClr val="black"/>
                </a:solidFill>
                <a:latin typeface="Verdana"/>
                <a:cs typeface="Verdana"/>
              </a:rPr>
              <a:t>area</a:t>
            </a:r>
          </a:p>
          <a:p>
            <a:pPr marL="299085" lvl="0" indent="-286385">
              <a:buFont typeface="Wingdings"/>
              <a:buChar char=""/>
              <a:tabLst>
                <a:tab pos="299720" algn="l"/>
              </a:tabLst>
            </a:pPr>
            <a:r>
              <a:rPr lang="en-US" sz="1400" dirty="0">
                <a:solidFill>
                  <a:prstClr val="black"/>
                </a:solidFill>
                <a:latin typeface="Verdana"/>
                <a:cs typeface="Verdana"/>
              </a:rPr>
              <a:t>Spect</a:t>
            </a:r>
            <a:r>
              <a:rPr lang="en-US" sz="1400" spc="-5" dirty="0">
                <a:solidFill>
                  <a:prstClr val="black"/>
                </a:solidFill>
                <a:latin typeface="Verdana"/>
                <a:cs typeface="Verdana"/>
              </a:rPr>
              <a:t>ato</a:t>
            </a:r>
            <a:r>
              <a:rPr lang="en-US" sz="1400" dirty="0">
                <a:solidFill>
                  <a:prstClr val="black"/>
                </a:solidFill>
                <a:latin typeface="Verdana"/>
                <a:cs typeface="Verdana"/>
              </a:rPr>
              <a:t>r</a:t>
            </a:r>
            <a:r>
              <a:rPr lang="en-US" sz="1400" spc="-25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lang="en-US" sz="1400" dirty="0">
                <a:solidFill>
                  <a:prstClr val="black"/>
                </a:solidFill>
                <a:latin typeface="Verdana"/>
                <a:cs typeface="Verdana"/>
              </a:rPr>
              <a:t>area</a:t>
            </a:r>
          </a:p>
          <a:p>
            <a:pPr marL="299085" lvl="0" indent="-286385">
              <a:buFont typeface="Wingdings"/>
              <a:buChar char=""/>
              <a:tabLst>
                <a:tab pos="299720" algn="l"/>
              </a:tabLst>
            </a:pPr>
            <a:r>
              <a:rPr lang="en-US" sz="1400" dirty="0">
                <a:solidFill>
                  <a:prstClr val="black"/>
                </a:solidFill>
                <a:latin typeface="Verdana"/>
                <a:cs typeface="Verdana"/>
              </a:rPr>
              <a:t>“</a:t>
            </a:r>
            <a:r>
              <a:rPr lang="en-US" sz="1400" spc="-30" dirty="0">
                <a:solidFill>
                  <a:prstClr val="black"/>
                </a:solidFill>
                <a:latin typeface="Verdana"/>
                <a:cs typeface="Verdana"/>
              </a:rPr>
              <a:t>P</a:t>
            </a:r>
            <a:r>
              <a:rPr lang="en-US" sz="1400" dirty="0">
                <a:solidFill>
                  <a:prstClr val="black"/>
                </a:solidFill>
                <a:latin typeface="Verdana"/>
                <a:cs typeface="Verdana"/>
              </a:rPr>
              <a:t>ort</a:t>
            </a:r>
            <a:r>
              <a:rPr lang="en-US" sz="1400" spc="-5" dirty="0">
                <a:solidFill>
                  <a:prstClr val="black"/>
                </a:solidFill>
                <a:latin typeface="Verdana"/>
                <a:cs typeface="Verdana"/>
              </a:rPr>
              <a:t>a-</a:t>
            </a:r>
            <a:r>
              <a:rPr lang="en-US" sz="1400" spc="-35" dirty="0" err="1">
                <a:solidFill>
                  <a:prstClr val="black"/>
                </a:solidFill>
                <a:latin typeface="Verdana"/>
                <a:cs typeface="Verdana"/>
              </a:rPr>
              <a:t>P</a:t>
            </a:r>
            <a:r>
              <a:rPr lang="en-US" sz="1400" dirty="0" err="1">
                <a:solidFill>
                  <a:prstClr val="black"/>
                </a:solidFill>
                <a:latin typeface="Verdana"/>
                <a:cs typeface="Verdana"/>
              </a:rPr>
              <a:t>ot</a:t>
            </a:r>
            <a:r>
              <a:rPr lang="en-US" sz="1400" spc="-15" dirty="0" err="1">
                <a:solidFill>
                  <a:prstClr val="black"/>
                </a:solidFill>
                <a:latin typeface="Verdana"/>
                <a:cs typeface="Verdana"/>
              </a:rPr>
              <a:t>t</a:t>
            </a:r>
            <a:r>
              <a:rPr lang="en-US" sz="1400" dirty="0" err="1">
                <a:solidFill>
                  <a:prstClr val="black"/>
                </a:solidFill>
                <a:latin typeface="Verdana"/>
                <a:cs typeface="Verdana"/>
              </a:rPr>
              <a:t>y</a:t>
            </a:r>
            <a:r>
              <a:rPr lang="en-US" sz="1400" dirty="0">
                <a:solidFill>
                  <a:prstClr val="black"/>
                </a:solidFill>
                <a:latin typeface="Verdana"/>
                <a:cs typeface="Verdana"/>
              </a:rPr>
              <a:t>”</a:t>
            </a:r>
          </a:p>
          <a:p>
            <a:pPr marL="299085" lvl="0" indent="-286385">
              <a:buFont typeface="Wingdings"/>
              <a:buChar char=""/>
              <a:tabLst>
                <a:tab pos="299720" algn="l"/>
              </a:tabLst>
            </a:pPr>
            <a:r>
              <a:rPr lang="en-US" sz="1400" spc="-5" dirty="0">
                <a:solidFill>
                  <a:prstClr val="black"/>
                </a:solidFill>
                <a:latin typeface="Verdana"/>
                <a:cs typeface="Verdana"/>
              </a:rPr>
              <a:t>O</a:t>
            </a:r>
            <a:r>
              <a:rPr lang="en-US" sz="1400" spc="-10" dirty="0">
                <a:solidFill>
                  <a:prstClr val="black"/>
                </a:solidFill>
                <a:latin typeface="Verdana"/>
                <a:cs typeface="Verdana"/>
              </a:rPr>
              <a:t>t</a:t>
            </a:r>
            <a:r>
              <a:rPr lang="en-US" sz="1400" dirty="0">
                <a:solidFill>
                  <a:prstClr val="black"/>
                </a:solidFill>
                <a:latin typeface="Verdana"/>
                <a:cs typeface="Verdana"/>
              </a:rPr>
              <a:t>her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04147" y="2629601"/>
            <a:ext cx="77927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Bartow County Model Aviation would be the host club, offering site owner liability insurance through 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our 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charter from the Academy of Model Aeronautics (“AMA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”).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Site 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would be open to members of the Academy of Model Aeronautics, and members of local area clubs with current AMA membership</a:t>
            </a:r>
          </a:p>
        </p:txBody>
      </p:sp>
    </p:spTree>
    <p:extLst>
      <p:ext uri="{BB962C8B-B14F-4D97-AF65-F5344CB8AC3E}">
        <p14:creationId xmlns:p14="http://schemas.microsoft.com/office/powerpoint/2010/main" val="390991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125"/>
            <a:ext cx="12192000" cy="1337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r="5400000" algn="ctr" rotWithShape="0">
              <a:srgbClr val="000000">
                <a:alpha val="0"/>
              </a:srgbClr>
            </a:outerShdw>
            <a:reflection blurRad="6350" stA="50000" endA="300" endPos="90000" dir="5400000" sy="-100000" algn="bl" rotWithShape="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  <a:ln w="28575"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/>
          <a:lstStyle/>
          <a:p>
            <a:pPr algn="ctr"/>
            <a:r>
              <a:rPr lang="en-US" b="1" dirty="0" smtClean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Georgia" panose="02040502050405020303" pitchFamily="18" charset="0"/>
              </a:rPr>
              <a:t>Summary</a:t>
            </a:r>
            <a:endParaRPr lang="en-US" b="1" dirty="0"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476701"/>
          </a:xfrm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1800" dirty="0">
              <a:latin typeface="Georgia" panose="02040502050405020303" pitchFamily="18" charset="0"/>
            </a:endParaRPr>
          </a:p>
          <a:p>
            <a:pPr marL="0" indent="0" algn="ctr">
              <a:buNone/>
            </a:pPr>
            <a:r>
              <a:rPr lang="en-US" sz="1800" u="sng" dirty="0" smtClean="0">
                <a:latin typeface="Georgia" panose="02040502050405020303" pitchFamily="18" charset="0"/>
              </a:rPr>
              <a:t>Promote Aviation - Community Outreach - Recreation and Education</a:t>
            </a:r>
          </a:p>
          <a:p>
            <a:pPr marL="0" indent="0">
              <a:buNone/>
            </a:pPr>
            <a:endParaRPr lang="en-US" sz="1800" dirty="0" smtClean="0"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en-US" sz="1800" dirty="0">
              <a:latin typeface="Georgia" panose="020405020504050203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278" y="2824838"/>
            <a:ext cx="2843595" cy="1822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1483" y="2750989"/>
            <a:ext cx="2180492" cy="1822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8586" y="2814207"/>
            <a:ext cx="3757158" cy="1822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object 9"/>
          <p:cNvSpPr/>
          <p:nvPr/>
        </p:nvSpPr>
        <p:spPr>
          <a:xfrm>
            <a:off x="3991538" y="4573475"/>
            <a:ext cx="3530191" cy="16659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effectLst>
            <a:softEdge rad="63500"/>
          </a:effectLst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581" y="4641534"/>
            <a:ext cx="2069782" cy="1567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615" y="4699544"/>
            <a:ext cx="2769723" cy="15095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2280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65734"/>
            <a:ext cx="12191999" cy="14106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r="5400000" algn="ctr" rotWithShape="0">
              <a:srgbClr val="000000">
                <a:alpha val="0"/>
              </a:srgbClr>
            </a:outerShdw>
            <a:reflection blurRad="6350" stA="50000" endA="300" endPos="90000" dir="5400000" sy="-100000" algn="bl" rotWithShape="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  <a:ln w="28575"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Georgia" panose="02040502050405020303" pitchFamily="18" charset="0"/>
              </a:rPr>
              <a:t>Bartow County Model Aviation</a:t>
            </a:r>
            <a:endParaRPr lang="en-US" sz="4000" b="1" dirty="0"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0" y="1702190"/>
            <a:ext cx="2792896" cy="5155809"/>
          </a:xfrm>
          <a:ln w="28575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marL="0" indent="0" algn="ctr">
              <a:buNone/>
            </a:pPr>
            <a:endParaRPr lang="en-US" sz="1800" i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457200" lvl="1" indent="0">
              <a:buNone/>
            </a:pPr>
            <a:endParaRPr lang="en-US" sz="1400" i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22713" y="1800139"/>
            <a:ext cx="8332304" cy="43513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41" y="5754757"/>
            <a:ext cx="1306355" cy="821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7625" y="2226366"/>
            <a:ext cx="2166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86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0"/>
            <a:ext cx="12191999" cy="1554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r="5400000" algn="ctr" rotWithShape="0">
              <a:srgbClr val="000000">
                <a:alpha val="0"/>
              </a:srgbClr>
            </a:outerShdw>
            <a:reflection blurRad="6350" stA="50000" endA="300" endPos="90000" dir="5400000" sy="-100000" algn="bl" rotWithShape="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43841"/>
            <a:ext cx="12192000" cy="1452879"/>
          </a:xfrm>
          <a:ln w="28575"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Georgia" panose="02040502050405020303" pitchFamily="18" charset="0"/>
              </a:rPr>
              <a:t>Purpose</a:t>
            </a:r>
            <a:endParaRPr lang="en-US" sz="4000" b="1" dirty="0"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0" y="1702190"/>
            <a:ext cx="2792896" cy="5155809"/>
          </a:xfrm>
          <a:ln w="28575">
            <a:solidFill>
              <a:schemeClr val="tx1"/>
            </a:solidFill>
          </a:ln>
        </p:spPr>
        <p:txBody>
          <a:bodyPr anchor="ctr">
            <a:normAutofit fontScale="62500" lnSpcReduction="20000"/>
          </a:bodyPr>
          <a:lstStyle/>
          <a:p>
            <a:pPr marL="0" indent="0" algn="ctr">
              <a:buNone/>
            </a:pPr>
            <a:endParaRPr lang="en-US" sz="1800" i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457200" lvl="1" indent="0">
              <a:buNone/>
            </a:pPr>
            <a:endParaRPr lang="en-US" sz="1400" i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22713" y="1800139"/>
            <a:ext cx="8332304" cy="4351338"/>
          </a:xfrm>
        </p:spPr>
        <p:txBody>
          <a:bodyPr>
            <a:normAutofit fontScale="62500" lnSpcReduction="20000"/>
          </a:bodyPr>
          <a:lstStyle/>
          <a:p>
            <a:pPr marL="12700" marR="508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800" spc="-5" dirty="0" smtClean="0">
              <a:solidFill>
                <a:prstClr val="black"/>
              </a:solidFill>
              <a:latin typeface="Verdana"/>
              <a:cs typeface="Verdana"/>
            </a:endParaRPr>
          </a:p>
          <a:p>
            <a:pPr marL="12700" marR="508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900" b="1" spc="-5" dirty="0" smtClean="0">
                <a:solidFill>
                  <a:prstClr val="black"/>
                </a:solidFill>
                <a:latin typeface="Verdana"/>
                <a:cs typeface="Verdana"/>
              </a:rPr>
              <a:t>Bartow County Model Aviation </a:t>
            </a:r>
            <a:r>
              <a:rPr lang="en-US" sz="2900" b="1" spc="5" dirty="0" smtClean="0">
                <a:solidFill>
                  <a:prstClr val="black"/>
                </a:solidFill>
                <a:latin typeface="Verdana"/>
                <a:cs typeface="Verdana"/>
              </a:rPr>
              <a:t>i</a:t>
            </a:r>
            <a:r>
              <a:rPr lang="en-US" sz="2900" b="1" spc="-10" dirty="0" smtClean="0">
                <a:solidFill>
                  <a:prstClr val="black"/>
                </a:solidFill>
                <a:latin typeface="Verdana"/>
                <a:cs typeface="Verdana"/>
              </a:rPr>
              <a:t>s</a:t>
            </a:r>
            <a:r>
              <a:rPr lang="en-US" sz="2900" b="1" dirty="0" smtClean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lang="en-US" sz="2900" b="1" spc="-10" dirty="0">
                <a:solidFill>
                  <a:prstClr val="black"/>
                </a:solidFill>
                <a:latin typeface="Verdana"/>
                <a:cs typeface="Verdana"/>
              </a:rPr>
              <a:t>s</a:t>
            </a:r>
            <a:r>
              <a:rPr lang="en-US" sz="2900" b="1" spc="-20" dirty="0">
                <a:solidFill>
                  <a:prstClr val="black"/>
                </a:solidFill>
                <a:latin typeface="Verdana"/>
                <a:cs typeface="Verdana"/>
              </a:rPr>
              <a:t>e</a:t>
            </a:r>
            <a:r>
              <a:rPr lang="en-US" sz="2900" b="1" spc="-15" dirty="0">
                <a:solidFill>
                  <a:prstClr val="black"/>
                </a:solidFill>
                <a:latin typeface="Verdana"/>
                <a:cs typeface="Verdana"/>
              </a:rPr>
              <a:t>ek</a:t>
            </a:r>
            <a:r>
              <a:rPr lang="en-US" sz="2900" b="1" dirty="0">
                <a:solidFill>
                  <a:prstClr val="black"/>
                </a:solidFill>
                <a:latin typeface="Verdana"/>
                <a:cs typeface="Verdana"/>
              </a:rPr>
              <a:t>i</a:t>
            </a:r>
            <a:r>
              <a:rPr lang="en-US" sz="2900" b="1" spc="-15" dirty="0">
                <a:solidFill>
                  <a:prstClr val="black"/>
                </a:solidFill>
                <a:latin typeface="Verdana"/>
                <a:cs typeface="Verdana"/>
              </a:rPr>
              <a:t>ng</a:t>
            </a:r>
            <a:r>
              <a:rPr lang="en-US" sz="2900" b="1" spc="5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lang="en-US" sz="2900" b="1" spc="-10" dirty="0">
                <a:solidFill>
                  <a:prstClr val="black"/>
                </a:solidFill>
                <a:latin typeface="Verdana"/>
                <a:cs typeface="Verdana"/>
              </a:rPr>
              <a:t>pro</a:t>
            </a:r>
            <a:r>
              <a:rPr lang="en-US" sz="2900" b="1" spc="-25" dirty="0">
                <a:solidFill>
                  <a:prstClr val="black"/>
                </a:solidFill>
                <a:latin typeface="Verdana"/>
                <a:cs typeface="Verdana"/>
              </a:rPr>
              <a:t>p</a:t>
            </a:r>
            <a:r>
              <a:rPr lang="en-US" sz="2900" b="1" spc="-15" dirty="0">
                <a:solidFill>
                  <a:prstClr val="black"/>
                </a:solidFill>
                <a:latin typeface="Verdana"/>
                <a:cs typeface="Verdana"/>
              </a:rPr>
              <a:t>erty</a:t>
            </a:r>
            <a:r>
              <a:rPr lang="en-US" sz="2900" b="1" spc="25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lang="en-US" sz="2900" b="1" spc="-10" dirty="0">
                <a:solidFill>
                  <a:prstClr val="black"/>
                </a:solidFill>
                <a:latin typeface="Verdana"/>
                <a:cs typeface="Verdana"/>
              </a:rPr>
              <a:t>for</a:t>
            </a:r>
            <a:r>
              <a:rPr lang="en-US" sz="2900" b="1" spc="-15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lang="en-US" sz="2900" b="1" spc="5" dirty="0">
                <a:solidFill>
                  <a:prstClr val="black"/>
                </a:solidFill>
                <a:latin typeface="Verdana"/>
                <a:cs typeface="Verdana"/>
              </a:rPr>
              <a:t>l</a:t>
            </a:r>
            <a:r>
              <a:rPr lang="en-US" sz="2900" b="1" spc="-15" dirty="0">
                <a:solidFill>
                  <a:prstClr val="black"/>
                </a:solidFill>
                <a:latin typeface="Verdana"/>
                <a:cs typeface="Verdana"/>
              </a:rPr>
              <a:t>e</a:t>
            </a:r>
            <a:r>
              <a:rPr lang="en-US" sz="2900" b="1" spc="-25" dirty="0">
                <a:solidFill>
                  <a:prstClr val="black"/>
                </a:solidFill>
                <a:latin typeface="Verdana"/>
                <a:cs typeface="Verdana"/>
              </a:rPr>
              <a:t>a</a:t>
            </a:r>
            <a:r>
              <a:rPr lang="en-US" sz="2900" b="1" spc="-10" dirty="0">
                <a:solidFill>
                  <a:prstClr val="black"/>
                </a:solidFill>
                <a:latin typeface="Verdana"/>
                <a:cs typeface="Verdana"/>
              </a:rPr>
              <a:t>se</a:t>
            </a:r>
            <a:r>
              <a:rPr lang="en-US" sz="2900" b="1" spc="5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lang="en-US" sz="2900" b="1" spc="-15" dirty="0">
                <a:solidFill>
                  <a:prstClr val="black"/>
                </a:solidFill>
                <a:latin typeface="Verdana"/>
                <a:cs typeface="Verdana"/>
              </a:rPr>
              <a:t>tha</a:t>
            </a:r>
            <a:r>
              <a:rPr lang="en-US" sz="2900" b="1" spc="-10" dirty="0">
                <a:solidFill>
                  <a:prstClr val="black"/>
                </a:solidFill>
                <a:latin typeface="Verdana"/>
                <a:cs typeface="Verdana"/>
              </a:rPr>
              <a:t>t</a:t>
            </a:r>
            <a:r>
              <a:rPr lang="en-US" sz="2900" b="1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lang="en-US" sz="2900" b="1" spc="-15" dirty="0">
                <a:solidFill>
                  <a:prstClr val="black"/>
                </a:solidFill>
                <a:latin typeface="Verdana"/>
                <a:cs typeface="Verdana"/>
              </a:rPr>
              <a:t>can</a:t>
            </a:r>
            <a:r>
              <a:rPr lang="en-US" sz="2900" b="1" spc="-10" dirty="0">
                <a:solidFill>
                  <a:prstClr val="black"/>
                </a:solidFill>
                <a:latin typeface="Verdana"/>
                <a:cs typeface="Verdana"/>
              </a:rPr>
              <a:t> ac</a:t>
            </a:r>
            <a:r>
              <a:rPr lang="en-US" sz="2900" b="1" spc="-20" dirty="0">
                <a:solidFill>
                  <a:prstClr val="black"/>
                </a:solidFill>
                <a:latin typeface="Verdana"/>
                <a:cs typeface="Verdana"/>
              </a:rPr>
              <a:t>c</a:t>
            </a:r>
            <a:r>
              <a:rPr lang="en-US" sz="2900" b="1" spc="-15" dirty="0">
                <a:solidFill>
                  <a:prstClr val="black"/>
                </a:solidFill>
                <a:latin typeface="Verdana"/>
                <a:cs typeface="Verdana"/>
              </a:rPr>
              <a:t>ommo</a:t>
            </a:r>
            <a:r>
              <a:rPr lang="en-US" sz="2900" b="1" spc="-20" dirty="0">
                <a:solidFill>
                  <a:prstClr val="black"/>
                </a:solidFill>
                <a:latin typeface="Verdana"/>
                <a:cs typeface="Verdana"/>
              </a:rPr>
              <a:t>d</a:t>
            </a:r>
            <a:r>
              <a:rPr lang="en-US" sz="2900" b="1" spc="-10" dirty="0">
                <a:solidFill>
                  <a:prstClr val="black"/>
                </a:solidFill>
                <a:latin typeface="Verdana"/>
                <a:cs typeface="Verdana"/>
              </a:rPr>
              <a:t>ate our </a:t>
            </a:r>
            <a:r>
              <a:rPr lang="en-US" sz="2900" b="1" dirty="0">
                <a:solidFill>
                  <a:prstClr val="black"/>
                </a:solidFill>
                <a:latin typeface="Verdana"/>
                <a:cs typeface="Verdana"/>
              </a:rPr>
              <a:t>c</a:t>
            </a:r>
            <a:r>
              <a:rPr lang="en-US" sz="2900" b="1" spc="5" dirty="0">
                <a:solidFill>
                  <a:prstClr val="black"/>
                </a:solidFill>
                <a:latin typeface="Verdana"/>
                <a:cs typeface="Verdana"/>
              </a:rPr>
              <a:t>l</a:t>
            </a:r>
            <a:r>
              <a:rPr lang="en-US" sz="2900" b="1" spc="-15" dirty="0">
                <a:solidFill>
                  <a:prstClr val="black"/>
                </a:solidFill>
                <a:latin typeface="Verdana"/>
                <a:cs typeface="Verdana"/>
              </a:rPr>
              <a:t>ub</a:t>
            </a:r>
            <a:r>
              <a:rPr lang="en-US" sz="2900" b="1" spc="5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lang="en-US" sz="2900" b="1" spc="-10" dirty="0">
                <a:solidFill>
                  <a:prstClr val="black"/>
                </a:solidFill>
                <a:latin typeface="Verdana"/>
                <a:cs typeface="Verdana"/>
              </a:rPr>
              <a:t>of</a:t>
            </a:r>
            <a:r>
              <a:rPr lang="en-US" sz="2900" b="1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lang="en-US" sz="2900" b="1" spc="-15" dirty="0" smtClean="0">
                <a:solidFill>
                  <a:prstClr val="black"/>
                </a:solidFill>
                <a:latin typeface="Verdana"/>
                <a:cs typeface="Verdana"/>
              </a:rPr>
              <a:t>60 </a:t>
            </a:r>
            <a:r>
              <a:rPr lang="en-US" sz="2900" b="1" spc="-15" dirty="0" smtClean="0">
                <a:solidFill>
                  <a:prstClr val="black"/>
                </a:solidFill>
                <a:latin typeface="Verdana"/>
                <a:cs typeface="Verdana"/>
              </a:rPr>
              <a:t>to 100</a:t>
            </a:r>
            <a:r>
              <a:rPr lang="en-US" sz="2900" b="1" spc="20" dirty="0" smtClean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lang="en-US" sz="2900" b="1" spc="-20" dirty="0">
                <a:solidFill>
                  <a:prstClr val="black"/>
                </a:solidFill>
                <a:latin typeface="Verdana"/>
                <a:cs typeface="Verdana"/>
              </a:rPr>
              <a:t>mem</a:t>
            </a:r>
            <a:r>
              <a:rPr lang="en-US" sz="2900" b="1" spc="-25" dirty="0">
                <a:solidFill>
                  <a:prstClr val="black"/>
                </a:solidFill>
                <a:latin typeface="Verdana"/>
                <a:cs typeface="Verdana"/>
              </a:rPr>
              <a:t>b</a:t>
            </a:r>
            <a:r>
              <a:rPr lang="en-US" sz="2900" b="1" spc="-15" dirty="0">
                <a:solidFill>
                  <a:prstClr val="black"/>
                </a:solidFill>
                <a:latin typeface="Verdana"/>
                <a:cs typeface="Verdana"/>
              </a:rPr>
              <a:t>er</a:t>
            </a:r>
            <a:r>
              <a:rPr lang="en-US" sz="2900" b="1" spc="-10" dirty="0">
                <a:solidFill>
                  <a:prstClr val="black"/>
                </a:solidFill>
                <a:latin typeface="Verdana"/>
                <a:cs typeface="Verdana"/>
              </a:rPr>
              <a:t>s</a:t>
            </a:r>
            <a:r>
              <a:rPr lang="en-US" sz="2900" b="1" spc="20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lang="en-US" sz="2900" b="1" dirty="0" smtClean="0">
                <a:solidFill>
                  <a:prstClr val="black"/>
                </a:solidFill>
                <a:latin typeface="Verdana"/>
                <a:cs typeface="Verdana"/>
              </a:rPr>
              <a:t>that would be used to :</a:t>
            </a:r>
          </a:p>
          <a:p>
            <a:pPr marL="12700" marR="508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900" b="1" dirty="0">
              <a:solidFill>
                <a:prstClr val="black"/>
              </a:solidFill>
              <a:latin typeface="Verdana"/>
              <a:cs typeface="Verdana"/>
            </a:endParaRPr>
          </a:p>
          <a:p>
            <a:pPr marL="12700" marR="5080" lv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900" dirty="0">
              <a:solidFill>
                <a:prstClr val="black"/>
              </a:solidFill>
              <a:latin typeface="Verdana"/>
              <a:cs typeface="Verdana"/>
            </a:endParaRPr>
          </a:p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Promote the building, safe flying, and instructional and competitive activities of model aircraft in the Bartow County area.</a:t>
            </a:r>
          </a:p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Provide and maintain a site or sites suitable for flying radio controlled models by its members.</a:t>
            </a:r>
          </a:p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Provide educational and technical assistance, meeting facilities, and special equipment for use in club activities.</a:t>
            </a:r>
          </a:p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Promote support for other Bartow County organizations in their efforts to provide services to Bartow County citizens and to foster amicable relations between BCMA and other organizations and individuals.</a:t>
            </a:r>
          </a:p>
          <a:p>
            <a:r>
              <a:rPr lang="en-US" sz="2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Provide fellowship between BCMA members and members of other model aircraft organizations.</a:t>
            </a:r>
            <a:endParaRPr lang="en-US" sz="26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41" y="5754757"/>
            <a:ext cx="1306355" cy="821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8539" y="2174079"/>
            <a:ext cx="2335696" cy="2313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363855" lvl="0">
              <a:lnSpc>
                <a:spcPct val="150000"/>
              </a:lnSpc>
            </a:pPr>
            <a:r>
              <a:rPr lang="en-US" sz="1600" b="1" spc="-10" dirty="0">
                <a:solidFill>
                  <a:srgbClr val="FF0000"/>
                </a:solidFill>
                <a:latin typeface="Arial"/>
                <a:cs typeface="Arial"/>
              </a:rPr>
              <a:t>Purpose </a:t>
            </a: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Ba</a:t>
            </a:r>
            <a:r>
              <a:rPr lang="en-US" sz="1600" spc="-5" dirty="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kground Community</a:t>
            </a: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Impa</a:t>
            </a:r>
            <a:r>
              <a:rPr lang="en-US" sz="1600" spc="-5" dirty="0">
                <a:solidFill>
                  <a:prstClr val="black"/>
                </a:solidFill>
                <a:latin typeface="Arial"/>
                <a:cs typeface="Arial"/>
              </a:rPr>
              <a:t>ct</a:t>
            </a:r>
            <a:endParaRPr lang="en-US" sz="16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 lvl="0">
              <a:spcBef>
                <a:spcPts val="960"/>
              </a:spcBef>
            </a:pP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Field</a:t>
            </a:r>
            <a:r>
              <a:rPr lang="en-US" sz="1600"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600" spc="-25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pe</a:t>
            </a:r>
            <a:r>
              <a:rPr lang="en-US" sz="1600" spc="-20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ation</a:t>
            </a:r>
            <a:r>
              <a:rPr lang="en-US" sz="1600" spc="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La</a:t>
            </a:r>
            <a:r>
              <a:rPr lang="en-US" sz="1600" spc="-35" dirty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out</a:t>
            </a:r>
            <a:endParaRPr lang="en-US" sz="16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 marR="974725" lvl="0">
              <a:lnSpc>
                <a:spcPct val="150000"/>
              </a:lnSpc>
            </a:pP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Fie</a:t>
            </a: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lang="en-US" sz="1600"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Needs Propo</a:t>
            </a:r>
            <a:r>
              <a:rPr lang="en-US" sz="1600" spc="-5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al</a:t>
            </a:r>
            <a:endParaRPr lang="en-US" sz="16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89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3520"/>
            <a:ext cx="12192000" cy="15183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r="5400000" algn="ctr" rotWithShape="0">
              <a:srgbClr val="000000">
                <a:alpha val="0"/>
              </a:srgbClr>
            </a:outerShdw>
            <a:reflection blurRad="6350" stA="50000" endA="300" endPos="90000" dir="5400000" sy="-100000" algn="bl" rotWithShape="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690615"/>
          </a:xfrm>
          <a:ln w="28575"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Georgia" panose="02040502050405020303" pitchFamily="18" charset="0"/>
              </a:rPr>
              <a:t>Background</a:t>
            </a:r>
            <a:endParaRPr lang="en-US" sz="4000" b="1" dirty="0"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0" y="1702190"/>
            <a:ext cx="2792896" cy="5155809"/>
          </a:xfrm>
          <a:ln w="28575">
            <a:solidFill>
              <a:schemeClr val="tx1"/>
            </a:solidFill>
          </a:ln>
        </p:spPr>
        <p:txBody>
          <a:bodyPr anchor="ctr">
            <a:normAutofit fontScale="92500"/>
          </a:bodyPr>
          <a:lstStyle/>
          <a:p>
            <a:pPr marL="0" indent="0" algn="ctr">
              <a:buNone/>
            </a:pPr>
            <a:endParaRPr lang="en-US" sz="1800" i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457200" lvl="1" indent="0">
              <a:buNone/>
            </a:pPr>
            <a:endParaRPr lang="en-US" sz="1400" i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22713" y="1800139"/>
            <a:ext cx="4553447" cy="3574501"/>
          </a:xfrm>
        </p:spPr>
        <p:txBody>
          <a:bodyPr>
            <a:normAutofit fontScale="92500"/>
          </a:bodyPr>
          <a:lstStyle/>
          <a:p>
            <a:pPr marL="355600" lvl="0" indent="-342900">
              <a:lnSpc>
                <a:spcPct val="100000"/>
              </a:lnSpc>
              <a:spcBef>
                <a:spcPts val="0"/>
              </a:spcBef>
              <a:buFont typeface="Verdana"/>
              <a:buChar char="•"/>
              <a:tabLst>
                <a:tab pos="355600" algn="l"/>
              </a:tabLst>
            </a:pPr>
            <a:r>
              <a:rPr lang="en-US" sz="1800" spc="-15" dirty="0" smtClean="0">
                <a:solidFill>
                  <a:prstClr val="black"/>
                </a:solidFill>
                <a:latin typeface="Verdana"/>
                <a:cs typeface="Verdana"/>
              </a:rPr>
              <a:t>30+</a:t>
            </a:r>
            <a:r>
              <a:rPr lang="en-US" sz="1800" spc="15" dirty="0" smtClean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lang="en-US" sz="1800" spc="-125" dirty="0">
                <a:solidFill>
                  <a:prstClr val="black"/>
                </a:solidFill>
                <a:latin typeface="Verdana"/>
                <a:cs typeface="Verdana"/>
              </a:rPr>
              <a:t>Y</a:t>
            </a:r>
            <a:r>
              <a:rPr lang="en-US" sz="1800" spc="-15" dirty="0">
                <a:solidFill>
                  <a:prstClr val="black"/>
                </a:solidFill>
                <a:latin typeface="Verdana"/>
                <a:cs typeface="Verdana"/>
              </a:rPr>
              <a:t>e</a:t>
            </a:r>
            <a:r>
              <a:rPr lang="en-US" sz="1800" spc="-25" dirty="0">
                <a:solidFill>
                  <a:prstClr val="black"/>
                </a:solidFill>
                <a:latin typeface="Verdana"/>
                <a:cs typeface="Verdana"/>
              </a:rPr>
              <a:t>a</a:t>
            </a:r>
            <a:r>
              <a:rPr lang="en-US" sz="1800" spc="-10" dirty="0">
                <a:solidFill>
                  <a:prstClr val="black"/>
                </a:solidFill>
                <a:latin typeface="Verdana"/>
                <a:cs typeface="Verdana"/>
              </a:rPr>
              <a:t>rs</a:t>
            </a:r>
            <a:r>
              <a:rPr lang="en-US" sz="1800" spc="10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lang="en-US" sz="1800" dirty="0">
                <a:solidFill>
                  <a:prstClr val="black"/>
                </a:solidFill>
                <a:latin typeface="Verdana"/>
                <a:cs typeface="Verdana"/>
              </a:rPr>
              <a:t>/</a:t>
            </a:r>
            <a:r>
              <a:rPr lang="en-US" sz="1800" spc="-5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lang="en-US" sz="1800" spc="-15" dirty="0" smtClean="0">
                <a:solidFill>
                  <a:prstClr val="black"/>
                </a:solidFill>
                <a:latin typeface="Verdana"/>
                <a:cs typeface="Verdana"/>
              </a:rPr>
              <a:t>60+</a:t>
            </a:r>
            <a:r>
              <a:rPr lang="en-US" sz="1800" spc="20" dirty="0" smtClean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lang="en-US" sz="1800" spc="-25" dirty="0">
                <a:solidFill>
                  <a:prstClr val="black"/>
                </a:solidFill>
                <a:latin typeface="Verdana"/>
                <a:cs typeface="Verdana"/>
              </a:rPr>
              <a:t>M</a:t>
            </a:r>
            <a:r>
              <a:rPr lang="en-US" sz="1800" spc="-15" dirty="0">
                <a:solidFill>
                  <a:prstClr val="black"/>
                </a:solidFill>
                <a:latin typeface="Verdana"/>
                <a:cs typeface="Verdana"/>
              </a:rPr>
              <a:t>em</a:t>
            </a:r>
            <a:r>
              <a:rPr lang="en-US" sz="1800" spc="-25" dirty="0">
                <a:solidFill>
                  <a:prstClr val="black"/>
                </a:solidFill>
                <a:latin typeface="Verdana"/>
                <a:cs typeface="Verdana"/>
              </a:rPr>
              <a:t>b</a:t>
            </a:r>
            <a:r>
              <a:rPr lang="en-US" sz="1800" spc="-15" dirty="0">
                <a:solidFill>
                  <a:prstClr val="black"/>
                </a:solidFill>
                <a:latin typeface="Verdana"/>
                <a:cs typeface="Verdana"/>
              </a:rPr>
              <a:t>er</a:t>
            </a:r>
            <a:r>
              <a:rPr lang="en-US" sz="1800" spc="-10" dirty="0">
                <a:solidFill>
                  <a:prstClr val="black"/>
                </a:solidFill>
                <a:latin typeface="Verdana"/>
                <a:cs typeface="Verdana"/>
              </a:rPr>
              <a:t>s</a:t>
            </a:r>
            <a:endParaRPr lang="en-US" sz="1800" dirty="0">
              <a:solidFill>
                <a:prstClr val="black"/>
              </a:solidFill>
              <a:latin typeface="Verdana"/>
              <a:cs typeface="Verdana"/>
            </a:endParaRPr>
          </a:p>
          <a:p>
            <a:pPr marL="469900" lvl="0" indent="0">
              <a:lnSpc>
                <a:spcPct val="150000"/>
              </a:lnSpc>
              <a:spcBef>
                <a:spcPts val="430"/>
              </a:spcBef>
              <a:buNone/>
              <a:tabLst>
                <a:tab pos="756285" algn="l"/>
              </a:tabLst>
            </a:pPr>
            <a:r>
              <a:rPr lang="en-US" sz="1800" dirty="0">
                <a:solidFill>
                  <a:prstClr val="black"/>
                </a:solidFill>
                <a:latin typeface="Verdana"/>
                <a:cs typeface="Verdana"/>
              </a:rPr>
              <a:t>–	</a:t>
            </a:r>
            <a:r>
              <a:rPr lang="en-US" sz="1800" spc="-5" dirty="0">
                <a:solidFill>
                  <a:prstClr val="black"/>
                </a:solidFill>
                <a:latin typeface="Verdana"/>
                <a:cs typeface="Verdana"/>
              </a:rPr>
              <a:t>Ch</a:t>
            </a:r>
            <a:r>
              <a:rPr lang="en-US" sz="1800" spc="5" dirty="0">
                <a:solidFill>
                  <a:prstClr val="black"/>
                </a:solidFill>
                <a:latin typeface="Verdana"/>
                <a:cs typeface="Verdana"/>
              </a:rPr>
              <a:t>il</a:t>
            </a:r>
            <a:r>
              <a:rPr lang="en-US" sz="1800" spc="-10" dirty="0">
                <a:solidFill>
                  <a:prstClr val="black"/>
                </a:solidFill>
                <a:latin typeface="Verdana"/>
                <a:cs typeface="Verdana"/>
              </a:rPr>
              <a:t>d</a:t>
            </a:r>
            <a:r>
              <a:rPr lang="en-US" sz="1800" dirty="0">
                <a:solidFill>
                  <a:prstClr val="black"/>
                </a:solidFill>
                <a:latin typeface="Verdana"/>
                <a:cs typeface="Verdana"/>
              </a:rPr>
              <a:t>r</a:t>
            </a:r>
            <a:r>
              <a:rPr lang="en-US" sz="1800" spc="-10" dirty="0">
                <a:solidFill>
                  <a:prstClr val="black"/>
                </a:solidFill>
                <a:latin typeface="Verdana"/>
                <a:cs typeface="Verdana"/>
              </a:rPr>
              <a:t>e</a:t>
            </a:r>
            <a:r>
              <a:rPr lang="en-US" sz="1800" dirty="0">
                <a:solidFill>
                  <a:prstClr val="black"/>
                </a:solidFill>
                <a:latin typeface="Verdana"/>
                <a:cs typeface="Verdana"/>
              </a:rPr>
              <a:t>n </a:t>
            </a:r>
            <a:r>
              <a:rPr lang="en-US" sz="1800" spc="-5" dirty="0">
                <a:solidFill>
                  <a:prstClr val="black"/>
                </a:solidFill>
                <a:latin typeface="Verdana"/>
                <a:cs typeface="Verdana"/>
              </a:rPr>
              <a:t>thr</a:t>
            </a:r>
            <a:r>
              <a:rPr lang="en-US" sz="1800" dirty="0">
                <a:solidFill>
                  <a:prstClr val="black"/>
                </a:solidFill>
                <a:latin typeface="Verdana"/>
                <a:cs typeface="Verdana"/>
              </a:rPr>
              <a:t>u </a:t>
            </a:r>
            <a:r>
              <a:rPr lang="en-US" sz="1800" dirty="0" smtClean="0">
                <a:solidFill>
                  <a:prstClr val="black"/>
                </a:solidFill>
                <a:latin typeface="Verdana"/>
                <a:cs typeface="Verdana"/>
              </a:rPr>
              <a:t>S</a:t>
            </a:r>
            <a:r>
              <a:rPr lang="en-US" sz="1800" spc="-10" dirty="0" smtClean="0">
                <a:solidFill>
                  <a:prstClr val="black"/>
                </a:solidFill>
                <a:latin typeface="Verdana"/>
                <a:cs typeface="Verdana"/>
              </a:rPr>
              <a:t>e</a:t>
            </a:r>
            <a:r>
              <a:rPr lang="en-US" sz="1800" dirty="0" smtClean="0">
                <a:solidFill>
                  <a:prstClr val="black"/>
                </a:solidFill>
                <a:latin typeface="Verdana"/>
                <a:cs typeface="Verdana"/>
              </a:rPr>
              <a:t>n</a:t>
            </a:r>
            <a:r>
              <a:rPr lang="en-US" sz="1800" spc="5" dirty="0" smtClean="0">
                <a:solidFill>
                  <a:prstClr val="black"/>
                </a:solidFill>
                <a:latin typeface="Verdana"/>
                <a:cs typeface="Verdana"/>
              </a:rPr>
              <a:t>i</a:t>
            </a:r>
            <a:r>
              <a:rPr lang="en-US" sz="1800" dirty="0" smtClean="0">
                <a:solidFill>
                  <a:prstClr val="black"/>
                </a:solidFill>
                <a:latin typeface="Verdana"/>
                <a:cs typeface="Verdana"/>
              </a:rPr>
              <a:t>ors</a:t>
            </a:r>
            <a:endParaRPr lang="en-US" sz="1800" dirty="0">
              <a:solidFill>
                <a:prstClr val="black"/>
              </a:solidFill>
              <a:latin typeface="Verdana"/>
              <a:cs typeface="Verdana"/>
            </a:endParaRPr>
          </a:p>
          <a:p>
            <a:pPr marL="355600" lvl="0" indent="-342900">
              <a:lnSpc>
                <a:spcPct val="100000"/>
              </a:lnSpc>
              <a:spcBef>
                <a:spcPts val="434"/>
              </a:spcBef>
              <a:buFont typeface="Verdana"/>
              <a:buChar char="•"/>
              <a:tabLst>
                <a:tab pos="355600" algn="l"/>
              </a:tabLst>
            </a:pPr>
            <a:r>
              <a:rPr lang="en-US" sz="1800" spc="-20" dirty="0">
                <a:solidFill>
                  <a:prstClr val="black"/>
                </a:solidFill>
                <a:latin typeface="Verdana"/>
                <a:cs typeface="Verdana"/>
              </a:rPr>
              <a:t>Curren</a:t>
            </a:r>
            <a:r>
              <a:rPr lang="en-US" sz="1800" spc="-10" dirty="0">
                <a:solidFill>
                  <a:prstClr val="black"/>
                </a:solidFill>
                <a:latin typeface="Verdana"/>
                <a:cs typeface="Verdana"/>
              </a:rPr>
              <a:t>t</a:t>
            </a:r>
            <a:r>
              <a:rPr lang="en-US" sz="1800" spc="5" dirty="0">
                <a:solidFill>
                  <a:prstClr val="black"/>
                </a:solidFill>
                <a:latin typeface="Verdana"/>
                <a:cs typeface="Verdana"/>
              </a:rPr>
              <a:t> l</a:t>
            </a:r>
            <a:r>
              <a:rPr lang="en-US" sz="1800" spc="-15" dirty="0">
                <a:solidFill>
                  <a:prstClr val="black"/>
                </a:solidFill>
                <a:latin typeface="Verdana"/>
                <a:cs typeface="Verdana"/>
              </a:rPr>
              <a:t>ocat</a:t>
            </a:r>
            <a:r>
              <a:rPr lang="en-US" sz="1800" spc="5" dirty="0">
                <a:solidFill>
                  <a:prstClr val="black"/>
                </a:solidFill>
                <a:latin typeface="Verdana"/>
                <a:cs typeface="Verdana"/>
              </a:rPr>
              <a:t>i</a:t>
            </a:r>
            <a:r>
              <a:rPr lang="en-US" sz="1800" spc="-15" dirty="0">
                <a:solidFill>
                  <a:prstClr val="black"/>
                </a:solidFill>
                <a:latin typeface="Verdana"/>
                <a:cs typeface="Verdana"/>
              </a:rPr>
              <a:t>on</a:t>
            </a:r>
            <a:r>
              <a:rPr lang="en-US" sz="1800" spc="-10" dirty="0">
                <a:solidFill>
                  <a:prstClr val="black"/>
                </a:solidFill>
                <a:latin typeface="Verdana"/>
                <a:cs typeface="Verdana"/>
              </a:rPr>
              <a:t> for</a:t>
            </a:r>
            <a:r>
              <a:rPr lang="en-US" sz="1800" spc="-15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lang="en-US" sz="1800" spc="-15" dirty="0" smtClean="0">
                <a:solidFill>
                  <a:prstClr val="black"/>
                </a:solidFill>
                <a:latin typeface="Verdana"/>
                <a:cs typeface="Verdana"/>
              </a:rPr>
              <a:t>5</a:t>
            </a:r>
            <a:r>
              <a:rPr lang="en-US" sz="1800" spc="15" dirty="0" smtClean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lang="en-US" sz="1800" spc="-25" dirty="0">
                <a:solidFill>
                  <a:prstClr val="black"/>
                </a:solidFill>
                <a:latin typeface="Verdana"/>
                <a:cs typeface="Verdana"/>
              </a:rPr>
              <a:t>y</a:t>
            </a:r>
            <a:r>
              <a:rPr lang="en-US" sz="1800" spc="-15" dirty="0">
                <a:solidFill>
                  <a:prstClr val="black"/>
                </a:solidFill>
                <a:latin typeface="Verdana"/>
                <a:cs typeface="Verdana"/>
              </a:rPr>
              <a:t>e</a:t>
            </a:r>
            <a:r>
              <a:rPr lang="en-US" sz="1800" spc="-25" dirty="0">
                <a:solidFill>
                  <a:prstClr val="black"/>
                </a:solidFill>
                <a:latin typeface="Verdana"/>
                <a:cs typeface="Verdana"/>
              </a:rPr>
              <a:t>a</a:t>
            </a:r>
            <a:r>
              <a:rPr lang="en-US" sz="1800" spc="-10" dirty="0">
                <a:solidFill>
                  <a:prstClr val="black"/>
                </a:solidFill>
                <a:latin typeface="Verdana"/>
                <a:cs typeface="Verdana"/>
              </a:rPr>
              <a:t>rs</a:t>
            </a:r>
            <a:r>
              <a:rPr lang="en-US" sz="1800" spc="-10" dirty="0" smtClean="0">
                <a:solidFill>
                  <a:prstClr val="black"/>
                </a:solidFill>
                <a:latin typeface="Verdana"/>
                <a:cs typeface="Verdana"/>
              </a:rPr>
              <a:t>:</a:t>
            </a:r>
          </a:p>
          <a:p>
            <a:pPr marL="812800" lvl="1" indent="-342900">
              <a:lnSpc>
                <a:spcPct val="100000"/>
              </a:lnSpc>
              <a:spcBef>
                <a:spcPts val="434"/>
              </a:spcBef>
              <a:buFont typeface="Verdana"/>
              <a:buChar char="•"/>
              <a:tabLst>
                <a:tab pos="355600" algn="l"/>
              </a:tabLst>
            </a:pPr>
            <a:r>
              <a:rPr lang="en-US" sz="1400" spc="-10" dirty="0" err="1" smtClean="0">
                <a:solidFill>
                  <a:prstClr val="black"/>
                </a:solidFill>
                <a:latin typeface="Verdana"/>
                <a:cs typeface="Verdana"/>
              </a:rPr>
              <a:t>Alatoona</a:t>
            </a:r>
            <a:r>
              <a:rPr lang="en-US" sz="1400" spc="-10" dirty="0" smtClean="0">
                <a:solidFill>
                  <a:prstClr val="black"/>
                </a:solidFill>
                <a:latin typeface="Verdana"/>
                <a:cs typeface="Verdana"/>
              </a:rPr>
              <a:t> Dam Road</a:t>
            </a:r>
          </a:p>
          <a:p>
            <a:pPr marL="469900" lvl="1" indent="0">
              <a:lnSpc>
                <a:spcPct val="100000"/>
              </a:lnSpc>
              <a:spcBef>
                <a:spcPts val="434"/>
              </a:spcBef>
              <a:buNone/>
              <a:tabLst>
                <a:tab pos="355600" algn="l"/>
              </a:tabLst>
            </a:pPr>
            <a:r>
              <a:rPr lang="en-US" sz="1400" spc="-10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lang="en-US" sz="1400" spc="-10" dirty="0" smtClean="0">
                <a:solidFill>
                  <a:prstClr val="black"/>
                </a:solidFill>
                <a:latin typeface="Verdana"/>
                <a:cs typeface="Verdana"/>
              </a:rPr>
              <a:t>     Emerson, GA</a:t>
            </a:r>
            <a:endParaRPr lang="en-US" sz="1400" dirty="0">
              <a:solidFill>
                <a:prstClr val="black"/>
              </a:solidFill>
              <a:latin typeface="Verdana"/>
              <a:cs typeface="Verdana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Web Site</a:t>
            </a: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n-US" sz="18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3"/>
              </a:rPr>
              <a:t>www.bcmarc.com/</a:t>
            </a:r>
            <a:endParaRPr lang="en-US" sz="1800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55600" lvl="0" indent="-342900">
              <a:lnSpc>
                <a:spcPct val="100000"/>
              </a:lnSpc>
              <a:spcBef>
                <a:spcPts val="430"/>
              </a:spcBef>
              <a:buFont typeface="Verdana"/>
              <a:buChar char="•"/>
              <a:tabLst>
                <a:tab pos="355600" algn="l"/>
              </a:tabLst>
            </a:pPr>
            <a:r>
              <a:rPr lang="en-US" sz="1800" spc="-15" dirty="0">
                <a:solidFill>
                  <a:prstClr val="black"/>
                </a:solidFill>
                <a:latin typeface="Verdana"/>
                <a:cs typeface="Verdana"/>
              </a:rPr>
              <a:t>Charte</a:t>
            </a:r>
            <a:r>
              <a:rPr lang="en-US" sz="1800" spc="-10" dirty="0">
                <a:solidFill>
                  <a:prstClr val="black"/>
                </a:solidFill>
                <a:latin typeface="Verdana"/>
                <a:cs typeface="Verdana"/>
              </a:rPr>
              <a:t>r</a:t>
            </a:r>
            <a:r>
              <a:rPr lang="en-US" sz="1800" spc="5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lang="en-US" sz="1800" spc="-15" dirty="0">
                <a:solidFill>
                  <a:prstClr val="black"/>
                </a:solidFill>
                <a:latin typeface="Verdana"/>
                <a:cs typeface="Verdana"/>
              </a:rPr>
              <a:t>AMA</a:t>
            </a:r>
            <a:r>
              <a:rPr lang="en-US" sz="1800" spc="-25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lang="en-US" sz="1800" dirty="0" smtClean="0">
                <a:solidFill>
                  <a:prstClr val="black"/>
                </a:solidFill>
                <a:latin typeface="Verdana"/>
                <a:cs typeface="Verdana"/>
              </a:rPr>
              <a:t>c</a:t>
            </a:r>
            <a:r>
              <a:rPr lang="en-US" sz="1800" spc="5" dirty="0" smtClean="0">
                <a:solidFill>
                  <a:prstClr val="black"/>
                </a:solidFill>
                <a:latin typeface="Verdana"/>
                <a:cs typeface="Verdana"/>
              </a:rPr>
              <a:t>l</a:t>
            </a:r>
            <a:r>
              <a:rPr lang="en-US" sz="1800" spc="-15" dirty="0" smtClean="0">
                <a:solidFill>
                  <a:prstClr val="black"/>
                </a:solidFill>
                <a:latin typeface="Verdana"/>
                <a:cs typeface="Verdana"/>
              </a:rPr>
              <a:t>ub #2475</a:t>
            </a:r>
          </a:p>
          <a:p>
            <a:pPr marL="812800" lvl="1" indent="-342900">
              <a:lnSpc>
                <a:spcPct val="100000"/>
              </a:lnSpc>
              <a:spcBef>
                <a:spcPts val="430"/>
              </a:spcBef>
              <a:buFont typeface="Verdana"/>
              <a:buChar char="•"/>
              <a:tabLst>
                <a:tab pos="355600" algn="l"/>
              </a:tabLst>
            </a:pPr>
            <a:r>
              <a:rPr lang="en-US" sz="1000" dirty="0">
                <a:solidFill>
                  <a:prstClr val="black"/>
                </a:solidFill>
                <a:latin typeface="Verdana"/>
                <a:cs typeface="Verdana"/>
              </a:rPr>
              <a:t>Academy of Model Aeronautics - Muncie IN</a:t>
            </a:r>
          </a:p>
          <a:p>
            <a:pPr marL="812800" lvl="1" indent="-342900">
              <a:lnSpc>
                <a:spcPct val="100000"/>
              </a:lnSpc>
              <a:spcBef>
                <a:spcPts val="430"/>
              </a:spcBef>
              <a:buFont typeface="Verdana"/>
              <a:buChar char="•"/>
              <a:tabLst>
                <a:tab pos="355600" algn="l"/>
              </a:tabLst>
            </a:pPr>
            <a:r>
              <a:rPr lang="en-US" sz="1000" dirty="0">
                <a:solidFill>
                  <a:prstClr val="black"/>
                </a:solidFill>
                <a:latin typeface="Verdana"/>
                <a:cs typeface="Verdana"/>
              </a:rPr>
              <a:t>Official national body for model aviation in the United States </a:t>
            </a:r>
            <a:endParaRPr lang="en-US" sz="1000" dirty="0" smtClean="0">
              <a:solidFill>
                <a:prstClr val="black"/>
              </a:solidFill>
              <a:latin typeface="Verdana"/>
              <a:cs typeface="Verdana"/>
            </a:endParaRPr>
          </a:p>
          <a:p>
            <a:pPr marL="812800" lvl="1" indent="-342900">
              <a:lnSpc>
                <a:spcPct val="100000"/>
              </a:lnSpc>
              <a:spcBef>
                <a:spcPts val="430"/>
              </a:spcBef>
              <a:buFont typeface="Verdana"/>
              <a:buChar char="•"/>
              <a:tabLst>
                <a:tab pos="355600" algn="l"/>
              </a:tabLst>
            </a:pPr>
            <a:r>
              <a:rPr lang="en-US" sz="1000" dirty="0" smtClean="0">
                <a:solidFill>
                  <a:prstClr val="black"/>
                </a:solidFill>
                <a:latin typeface="Verdana"/>
                <a:cs typeface="Verdana"/>
              </a:rPr>
              <a:t>More </a:t>
            </a:r>
            <a:r>
              <a:rPr lang="en-US" sz="1000" dirty="0">
                <a:solidFill>
                  <a:prstClr val="black"/>
                </a:solidFill>
                <a:latin typeface="Verdana"/>
                <a:cs typeface="Verdana"/>
              </a:rPr>
              <a:t>than 2,500 model airplane clubs across the country </a:t>
            </a:r>
            <a:endParaRPr lang="en-US" sz="1000" dirty="0" smtClean="0">
              <a:solidFill>
                <a:prstClr val="black"/>
              </a:solidFill>
              <a:latin typeface="Verdana"/>
              <a:cs typeface="Verdana"/>
            </a:endParaRPr>
          </a:p>
          <a:p>
            <a:pPr marL="812800" lvl="1" indent="-342900">
              <a:lnSpc>
                <a:spcPct val="100000"/>
              </a:lnSpc>
              <a:spcBef>
                <a:spcPts val="430"/>
              </a:spcBef>
              <a:buFont typeface="Verdana"/>
              <a:buChar char="•"/>
              <a:tabLst>
                <a:tab pos="355600" algn="l"/>
              </a:tabLst>
            </a:pPr>
            <a:r>
              <a:rPr lang="en-US" sz="1000" dirty="0" smtClean="0">
                <a:solidFill>
                  <a:prstClr val="black"/>
                </a:solidFill>
                <a:latin typeface="Verdana"/>
                <a:cs typeface="Verdana"/>
              </a:rPr>
              <a:t>Membership </a:t>
            </a:r>
            <a:r>
              <a:rPr lang="en-US" sz="1000" dirty="0">
                <a:solidFill>
                  <a:prstClr val="black"/>
                </a:solidFill>
                <a:latin typeface="Verdana"/>
                <a:cs typeface="Verdana"/>
              </a:rPr>
              <a:t>of more than 150,000</a:t>
            </a:r>
          </a:p>
          <a:p>
            <a:pPr marL="1270000" lvl="2" indent="-342900">
              <a:lnSpc>
                <a:spcPct val="100000"/>
              </a:lnSpc>
              <a:spcBef>
                <a:spcPts val="430"/>
              </a:spcBef>
              <a:buFont typeface="Verdana"/>
              <a:buChar char="•"/>
              <a:tabLst>
                <a:tab pos="355600" algn="l"/>
              </a:tabLst>
            </a:pPr>
            <a:r>
              <a:rPr lang="en-US" sz="1000" dirty="0" smtClean="0">
                <a:solidFill>
                  <a:prstClr val="black"/>
                </a:solidFill>
                <a:latin typeface="Verdana"/>
                <a:cs typeface="Verdana"/>
              </a:rPr>
              <a:t>Self-supporting </a:t>
            </a:r>
            <a:r>
              <a:rPr lang="en-US" sz="1000" dirty="0">
                <a:solidFill>
                  <a:prstClr val="black"/>
                </a:solidFill>
                <a:latin typeface="Verdana"/>
                <a:cs typeface="Verdana"/>
              </a:rPr>
              <a:t>-  non-profit organization </a:t>
            </a:r>
            <a:endParaRPr lang="en-US" sz="1000" dirty="0" smtClean="0">
              <a:solidFill>
                <a:prstClr val="black"/>
              </a:solidFill>
              <a:latin typeface="Verdana"/>
              <a:cs typeface="Verdana"/>
            </a:endParaRPr>
          </a:p>
          <a:p>
            <a:pPr marL="1270000" lvl="2" indent="-342900">
              <a:lnSpc>
                <a:spcPct val="100000"/>
              </a:lnSpc>
              <a:spcBef>
                <a:spcPts val="430"/>
              </a:spcBef>
              <a:buFont typeface="Verdana"/>
              <a:buChar char="•"/>
              <a:tabLst>
                <a:tab pos="355600" algn="l"/>
              </a:tabLst>
            </a:pPr>
            <a:r>
              <a:rPr lang="en-US" sz="1000" dirty="0" smtClean="0">
                <a:solidFill>
                  <a:prstClr val="black"/>
                </a:solidFill>
                <a:latin typeface="Verdana"/>
                <a:cs typeface="Verdana"/>
              </a:rPr>
              <a:t>Promotion </a:t>
            </a:r>
            <a:r>
              <a:rPr lang="en-US" sz="1000" dirty="0">
                <a:solidFill>
                  <a:prstClr val="black"/>
                </a:solidFill>
                <a:latin typeface="Verdana"/>
                <a:cs typeface="Verdana"/>
              </a:rPr>
              <a:t>and development of model </a:t>
            </a:r>
            <a:r>
              <a:rPr lang="en-US" sz="1000" dirty="0" smtClean="0">
                <a:solidFill>
                  <a:prstClr val="black"/>
                </a:solidFill>
                <a:latin typeface="Verdana"/>
                <a:cs typeface="Verdana"/>
              </a:rPr>
              <a:t>aviation</a:t>
            </a:r>
          </a:p>
          <a:p>
            <a:endParaRPr lang="en-US" sz="1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41" y="5754757"/>
            <a:ext cx="1306355" cy="821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7625" y="2226366"/>
            <a:ext cx="2253975" cy="2313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363855" lvl="0">
              <a:lnSpc>
                <a:spcPct val="150000"/>
              </a:lnSpc>
            </a:pP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Purpo</a:t>
            </a:r>
            <a:r>
              <a:rPr lang="en-US" sz="1600" spc="-5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lang="en-US" sz="1600" spc="-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600" b="1" spc="-10" dirty="0">
                <a:solidFill>
                  <a:srgbClr val="FF0000"/>
                </a:solidFill>
                <a:latin typeface="Arial"/>
                <a:cs typeface="Arial"/>
              </a:rPr>
              <a:t>Backgrou</a:t>
            </a:r>
            <a:r>
              <a:rPr lang="en-US" sz="1600" b="1" spc="-20" dirty="0">
                <a:solidFill>
                  <a:srgbClr val="FF0000"/>
                </a:solidFill>
                <a:latin typeface="Arial"/>
                <a:cs typeface="Arial"/>
              </a:rPr>
              <a:t>n</a:t>
            </a:r>
            <a:r>
              <a:rPr lang="en-US" sz="1600" b="1" spc="-10" dirty="0">
                <a:solidFill>
                  <a:srgbClr val="FF0000"/>
                </a:solidFill>
                <a:latin typeface="Arial"/>
                <a:cs typeface="Arial"/>
              </a:rPr>
              <a:t>d</a:t>
            </a:r>
            <a:r>
              <a:rPr lang="en-US" sz="1600" b="1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Community</a:t>
            </a: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Impa</a:t>
            </a:r>
            <a:r>
              <a:rPr lang="en-US" sz="1600" spc="-5" dirty="0">
                <a:solidFill>
                  <a:prstClr val="black"/>
                </a:solidFill>
                <a:latin typeface="Arial"/>
                <a:cs typeface="Arial"/>
              </a:rPr>
              <a:t>ct</a:t>
            </a:r>
            <a:endParaRPr lang="en-US" sz="16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 lvl="0">
              <a:spcBef>
                <a:spcPts val="960"/>
              </a:spcBef>
            </a:pP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Field</a:t>
            </a:r>
            <a:r>
              <a:rPr lang="en-US" sz="1600"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600" spc="-25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pe</a:t>
            </a:r>
            <a:r>
              <a:rPr lang="en-US" sz="1600" spc="-20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ation</a:t>
            </a:r>
            <a:r>
              <a:rPr lang="en-US" sz="1600" spc="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La</a:t>
            </a:r>
            <a:r>
              <a:rPr lang="en-US" sz="1600" spc="-35" dirty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out</a:t>
            </a:r>
            <a:endParaRPr lang="en-US" sz="16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 marR="974725" lvl="0">
              <a:lnSpc>
                <a:spcPct val="150000"/>
              </a:lnSpc>
            </a:pP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Fie</a:t>
            </a: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lang="en-US" sz="1600"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Needs Propo</a:t>
            </a:r>
            <a:r>
              <a:rPr lang="en-US" sz="1600" spc="-5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al</a:t>
            </a:r>
            <a:endParaRPr lang="en-US" sz="16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27222" y="5243950"/>
            <a:ext cx="1249680" cy="759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9085" lvl="0" indent="-286385">
              <a:buFont typeface="Verdana"/>
              <a:buChar char="–"/>
              <a:tabLst>
                <a:tab pos="299720" algn="l"/>
              </a:tabLst>
            </a:pPr>
            <a:r>
              <a:rPr lang="en-US" sz="1000" spc="-20" dirty="0">
                <a:solidFill>
                  <a:prstClr val="black"/>
                </a:solidFill>
                <a:latin typeface="Verdana"/>
                <a:cs typeface="Verdana"/>
              </a:rPr>
              <a:t>E</a:t>
            </a:r>
            <a:r>
              <a:rPr lang="en-US" sz="1000" spc="-10" dirty="0">
                <a:solidFill>
                  <a:prstClr val="black"/>
                </a:solidFill>
                <a:latin typeface="Verdana"/>
                <a:cs typeface="Verdana"/>
              </a:rPr>
              <a:t>d</a:t>
            </a:r>
            <a:r>
              <a:rPr lang="en-US" sz="1000" spc="-5" dirty="0">
                <a:solidFill>
                  <a:prstClr val="black"/>
                </a:solidFill>
                <a:latin typeface="Verdana"/>
                <a:cs typeface="Verdana"/>
              </a:rPr>
              <a:t>ucat</a:t>
            </a:r>
            <a:r>
              <a:rPr lang="en-US" sz="1000" spc="5" dirty="0">
                <a:solidFill>
                  <a:prstClr val="black"/>
                </a:solidFill>
                <a:latin typeface="Verdana"/>
                <a:cs typeface="Verdana"/>
              </a:rPr>
              <a:t>i</a:t>
            </a:r>
            <a:r>
              <a:rPr lang="en-US" sz="1000" spc="-15" dirty="0">
                <a:solidFill>
                  <a:prstClr val="black"/>
                </a:solidFill>
                <a:latin typeface="Verdana"/>
                <a:cs typeface="Verdana"/>
              </a:rPr>
              <a:t>o</a:t>
            </a:r>
            <a:r>
              <a:rPr lang="en-US" sz="1000" spc="-10" dirty="0">
                <a:solidFill>
                  <a:prstClr val="black"/>
                </a:solidFill>
                <a:latin typeface="Verdana"/>
                <a:cs typeface="Verdana"/>
              </a:rPr>
              <a:t>n</a:t>
            </a:r>
            <a:endParaRPr lang="en-US" sz="1000" dirty="0">
              <a:solidFill>
                <a:prstClr val="black"/>
              </a:solidFill>
              <a:latin typeface="Verdana"/>
              <a:cs typeface="Verdana"/>
            </a:endParaRPr>
          </a:p>
          <a:p>
            <a:pPr marL="299085" lvl="0" indent="-286385">
              <a:spcBef>
                <a:spcPts val="240"/>
              </a:spcBef>
              <a:buFont typeface="Verdana"/>
              <a:buChar char="–"/>
              <a:tabLst>
                <a:tab pos="299720" algn="l"/>
              </a:tabLst>
            </a:pPr>
            <a:r>
              <a:rPr lang="en-US" sz="1000" spc="-10" dirty="0">
                <a:solidFill>
                  <a:prstClr val="black"/>
                </a:solidFill>
                <a:latin typeface="Verdana"/>
                <a:cs typeface="Verdana"/>
              </a:rPr>
              <a:t>Saf</a:t>
            </a:r>
            <a:r>
              <a:rPr lang="en-US" sz="1000" spc="-20" dirty="0">
                <a:solidFill>
                  <a:prstClr val="black"/>
                </a:solidFill>
                <a:latin typeface="Verdana"/>
                <a:cs typeface="Verdana"/>
              </a:rPr>
              <a:t>e</a:t>
            </a:r>
            <a:r>
              <a:rPr lang="en-US" sz="1000" spc="-5" dirty="0">
                <a:solidFill>
                  <a:prstClr val="black"/>
                </a:solidFill>
                <a:latin typeface="Verdana"/>
                <a:cs typeface="Verdana"/>
              </a:rPr>
              <a:t>ty</a:t>
            </a:r>
            <a:r>
              <a:rPr lang="en-US" sz="1000" spc="15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lang="en-US" sz="1000" spc="-15" dirty="0">
                <a:solidFill>
                  <a:prstClr val="black"/>
                </a:solidFill>
                <a:latin typeface="Verdana"/>
                <a:cs typeface="Verdana"/>
              </a:rPr>
              <a:t>r</a:t>
            </a:r>
            <a:r>
              <a:rPr lang="en-US" sz="1000" spc="-20" dirty="0">
                <a:solidFill>
                  <a:prstClr val="black"/>
                </a:solidFill>
                <a:latin typeface="Verdana"/>
                <a:cs typeface="Verdana"/>
              </a:rPr>
              <a:t>e</a:t>
            </a:r>
            <a:r>
              <a:rPr lang="en-US" sz="1000" spc="-10" dirty="0">
                <a:solidFill>
                  <a:prstClr val="black"/>
                </a:solidFill>
                <a:latin typeface="Verdana"/>
                <a:cs typeface="Verdana"/>
              </a:rPr>
              <a:t>g</a:t>
            </a:r>
            <a:r>
              <a:rPr lang="en-US" sz="1000" spc="-5" dirty="0">
                <a:solidFill>
                  <a:prstClr val="black"/>
                </a:solidFill>
                <a:latin typeface="Verdana"/>
                <a:cs typeface="Verdana"/>
              </a:rPr>
              <a:t>u</a:t>
            </a:r>
            <a:r>
              <a:rPr lang="en-US" sz="1000" dirty="0">
                <a:solidFill>
                  <a:prstClr val="black"/>
                </a:solidFill>
                <a:latin typeface="Verdana"/>
                <a:cs typeface="Verdana"/>
              </a:rPr>
              <a:t>l</a:t>
            </a:r>
            <a:r>
              <a:rPr lang="en-US" sz="1000" spc="-5" dirty="0">
                <a:solidFill>
                  <a:prstClr val="black"/>
                </a:solidFill>
                <a:latin typeface="Verdana"/>
                <a:cs typeface="Verdana"/>
              </a:rPr>
              <a:t>at</a:t>
            </a:r>
            <a:r>
              <a:rPr lang="en-US" sz="1000" spc="5" dirty="0">
                <a:solidFill>
                  <a:prstClr val="black"/>
                </a:solidFill>
                <a:latin typeface="Verdana"/>
                <a:cs typeface="Verdana"/>
              </a:rPr>
              <a:t>i</a:t>
            </a:r>
            <a:r>
              <a:rPr lang="en-US" sz="1000" spc="-20" dirty="0">
                <a:solidFill>
                  <a:prstClr val="black"/>
                </a:solidFill>
                <a:latin typeface="Verdana"/>
                <a:cs typeface="Verdana"/>
              </a:rPr>
              <a:t>o</a:t>
            </a:r>
            <a:r>
              <a:rPr lang="en-US" sz="1000" spc="-10" dirty="0">
                <a:solidFill>
                  <a:prstClr val="black"/>
                </a:solidFill>
                <a:latin typeface="Verdana"/>
                <a:cs typeface="Verdana"/>
              </a:rPr>
              <a:t>ns</a:t>
            </a:r>
            <a:endParaRPr lang="en-US" sz="1000" dirty="0">
              <a:solidFill>
                <a:prstClr val="black"/>
              </a:solidFill>
              <a:latin typeface="Verdana"/>
              <a:cs typeface="Verdana"/>
            </a:endParaRPr>
          </a:p>
          <a:p>
            <a:pPr marL="299085" lvl="0" indent="-286385">
              <a:spcBef>
                <a:spcPts val="240"/>
              </a:spcBef>
              <a:buFont typeface="Verdana"/>
              <a:buChar char="–"/>
              <a:tabLst>
                <a:tab pos="299720" algn="l"/>
              </a:tabLst>
            </a:pPr>
            <a:r>
              <a:rPr lang="en-US" sz="1000" spc="-20" dirty="0">
                <a:solidFill>
                  <a:prstClr val="black"/>
                </a:solidFill>
                <a:latin typeface="Verdana"/>
                <a:cs typeface="Verdana"/>
              </a:rPr>
              <a:t>I</a:t>
            </a:r>
            <a:r>
              <a:rPr lang="en-US" sz="1000" spc="-5" dirty="0">
                <a:solidFill>
                  <a:prstClr val="black"/>
                </a:solidFill>
                <a:latin typeface="Verdana"/>
                <a:cs typeface="Verdana"/>
              </a:rPr>
              <a:t>n</a:t>
            </a:r>
            <a:r>
              <a:rPr lang="en-US" sz="1000" spc="-10" dirty="0">
                <a:solidFill>
                  <a:prstClr val="black"/>
                </a:solidFill>
                <a:latin typeface="Verdana"/>
                <a:cs typeface="Verdana"/>
              </a:rPr>
              <a:t>surance</a:t>
            </a:r>
            <a:endParaRPr lang="en-US" sz="1000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32480" y="5965209"/>
            <a:ext cx="43688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4150" marR="5080" lvl="0" indent="-171450" algn="just">
              <a:buFont typeface="Arial" panose="020B0604020202020204" pitchFamily="34" charset="0"/>
              <a:buChar char="•"/>
            </a:pPr>
            <a:r>
              <a:rPr lang="en-US" sz="1000" spc="-10" dirty="0">
                <a:solidFill>
                  <a:prstClr val="black"/>
                </a:solidFill>
                <a:latin typeface="Verdana"/>
                <a:cs typeface="Verdana"/>
              </a:rPr>
              <a:t>P</a:t>
            </a:r>
            <a:r>
              <a:rPr lang="en-US" sz="1000" spc="-15" dirty="0">
                <a:solidFill>
                  <a:prstClr val="black"/>
                </a:solidFill>
                <a:latin typeface="Verdana"/>
                <a:cs typeface="Verdana"/>
              </a:rPr>
              <a:t>ro</a:t>
            </a:r>
            <a:r>
              <a:rPr lang="en-US" sz="1000" spc="-10" dirty="0">
                <a:solidFill>
                  <a:prstClr val="black"/>
                </a:solidFill>
                <a:latin typeface="Verdana"/>
                <a:cs typeface="Verdana"/>
              </a:rPr>
              <a:t>v</a:t>
            </a:r>
            <a:r>
              <a:rPr lang="en-US" sz="1000" dirty="0">
                <a:solidFill>
                  <a:prstClr val="black"/>
                </a:solidFill>
                <a:latin typeface="Verdana"/>
                <a:cs typeface="Verdana"/>
              </a:rPr>
              <a:t>i</a:t>
            </a:r>
            <a:r>
              <a:rPr lang="en-US" sz="1000" spc="-10" dirty="0">
                <a:solidFill>
                  <a:prstClr val="black"/>
                </a:solidFill>
                <a:latin typeface="Verdana"/>
                <a:cs typeface="Verdana"/>
              </a:rPr>
              <a:t>d</a:t>
            </a:r>
            <a:r>
              <a:rPr lang="en-US" sz="1000" spc="-20" dirty="0">
                <a:solidFill>
                  <a:prstClr val="black"/>
                </a:solidFill>
                <a:latin typeface="Verdana"/>
                <a:cs typeface="Verdana"/>
              </a:rPr>
              <a:t>e</a:t>
            </a:r>
            <a:r>
              <a:rPr lang="en-US" sz="1000" spc="-10" dirty="0">
                <a:solidFill>
                  <a:prstClr val="black"/>
                </a:solidFill>
                <a:latin typeface="Verdana"/>
                <a:cs typeface="Verdana"/>
              </a:rPr>
              <a:t>s</a:t>
            </a:r>
            <a:r>
              <a:rPr lang="en-US" sz="1000" spc="15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lang="en-US" sz="1000" dirty="0">
                <a:solidFill>
                  <a:prstClr val="black"/>
                </a:solidFill>
                <a:latin typeface="Verdana"/>
                <a:cs typeface="Verdana"/>
              </a:rPr>
              <a:t>li</a:t>
            </a:r>
            <a:r>
              <a:rPr lang="en-US" sz="1000" spc="-10" dirty="0">
                <a:solidFill>
                  <a:prstClr val="black"/>
                </a:solidFill>
                <a:latin typeface="Verdana"/>
                <a:cs typeface="Verdana"/>
              </a:rPr>
              <a:t>a</a:t>
            </a:r>
            <a:r>
              <a:rPr lang="en-US" sz="1000" spc="5" dirty="0">
                <a:solidFill>
                  <a:prstClr val="black"/>
                </a:solidFill>
                <a:latin typeface="Verdana"/>
                <a:cs typeface="Verdana"/>
              </a:rPr>
              <a:t>i</a:t>
            </a:r>
            <a:r>
              <a:rPr lang="en-US" sz="1000" spc="-10" dirty="0">
                <a:solidFill>
                  <a:prstClr val="black"/>
                </a:solidFill>
                <a:latin typeface="Verdana"/>
                <a:cs typeface="Verdana"/>
              </a:rPr>
              <a:t>s</a:t>
            </a:r>
            <a:r>
              <a:rPr lang="en-US" sz="1000" spc="-20" dirty="0">
                <a:solidFill>
                  <a:prstClr val="black"/>
                </a:solidFill>
                <a:latin typeface="Verdana"/>
                <a:cs typeface="Verdana"/>
              </a:rPr>
              <a:t>o</a:t>
            </a:r>
            <a:r>
              <a:rPr lang="en-US" sz="1000" spc="-10" dirty="0">
                <a:solidFill>
                  <a:prstClr val="black"/>
                </a:solidFill>
                <a:latin typeface="Verdana"/>
                <a:cs typeface="Verdana"/>
              </a:rPr>
              <a:t>n</a:t>
            </a:r>
            <a:r>
              <a:rPr lang="en-US" sz="1000" spc="-15" dirty="0">
                <a:solidFill>
                  <a:prstClr val="black"/>
                </a:solidFill>
                <a:latin typeface="Verdana"/>
                <a:cs typeface="Verdana"/>
              </a:rPr>
              <a:t> w</a:t>
            </a:r>
            <a:r>
              <a:rPr lang="en-US" sz="1000" dirty="0">
                <a:solidFill>
                  <a:prstClr val="black"/>
                </a:solidFill>
                <a:latin typeface="Verdana"/>
                <a:cs typeface="Verdana"/>
              </a:rPr>
              <a:t>i</a:t>
            </a:r>
            <a:r>
              <a:rPr lang="en-US" sz="1000" spc="-10" dirty="0">
                <a:solidFill>
                  <a:prstClr val="black"/>
                </a:solidFill>
                <a:latin typeface="Verdana"/>
                <a:cs typeface="Verdana"/>
              </a:rPr>
              <a:t>th</a:t>
            </a:r>
            <a:r>
              <a:rPr lang="en-US" sz="1000" spc="-15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lang="en-US" sz="1000" spc="-5" dirty="0">
                <a:solidFill>
                  <a:prstClr val="black"/>
                </a:solidFill>
                <a:latin typeface="Verdana"/>
                <a:cs typeface="Verdana"/>
              </a:rPr>
              <a:t>th</a:t>
            </a:r>
            <a:r>
              <a:rPr lang="en-US" sz="1000" spc="-10" dirty="0">
                <a:solidFill>
                  <a:prstClr val="black"/>
                </a:solidFill>
                <a:latin typeface="Verdana"/>
                <a:cs typeface="Verdana"/>
              </a:rPr>
              <a:t>e</a:t>
            </a:r>
            <a:r>
              <a:rPr lang="en-US" sz="1000" spc="10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lang="en-US" sz="1000" spc="-10" dirty="0">
                <a:solidFill>
                  <a:prstClr val="black"/>
                </a:solidFill>
                <a:latin typeface="Verdana"/>
                <a:cs typeface="Verdana"/>
              </a:rPr>
              <a:t>F</a:t>
            </a:r>
            <a:r>
              <a:rPr lang="en-US" sz="1000" spc="-20" dirty="0">
                <a:solidFill>
                  <a:prstClr val="black"/>
                </a:solidFill>
                <a:latin typeface="Verdana"/>
                <a:cs typeface="Verdana"/>
              </a:rPr>
              <a:t>e</a:t>
            </a:r>
            <a:r>
              <a:rPr lang="en-US" sz="1000" spc="-10" dirty="0">
                <a:solidFill>
                  <a:prstClr val="black"/>
                </a:solidFill>
                <a:latin typeface="Verdana"/>
                <a:cs typeface="Verdana"/>
              </a:rPr>
              <a:t>d</a:t>
            </a:r>
            <a:r>
              <a:rPr lang="en-US" sz="1000" spc="-20" dirty="0">
                <a:solidFill>
                  <a:prstClr val="black"/>
                </a:solidFill>
                <a:latin typeface="Verdana"/>
                <a:cs typeface="Verdana"/>
              </a:rPr>
              <a:t>e</a:t>
            </a:r>
            <a:r>
              <a:rPr lang="en-US" sz="1000" spc="-10" dirty="0">
                <a:solidFill>
                  <a:prstClr val="black"/>
                </a:solidFill>
                <a:latin typeface="Verdana"/>
                <a:cs typeface="Verdana"/>
              </a:rPr>
              <a:t>r</a:t>
            </a:r>
            <a:r>
              <a:rPr lang="en-US" sz="1000" spc="-5" dirty="0">
                <a:solidFill>
                  <a:prstClr val="black"/>
                </a:solidFill>
                <a:latin typeface="Verdana"/>
                <a:cs typeface="Verdana"/>
              </a:rPr>
              <a:t>al</a:t>
            </a:r>
            <a:r>
              <a:rPr lang="en-US" sz="1000" spc="30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lang="en-US" sz="1000" spc="-10" dirty="0">
                <a:solidFill>
                  <a:prstClr val="black"/>
                </a:solidFill>
                <a:latin typeface="Verdana"/>
                <a:cs typeface="Verdana"/>
              </a:rPr>
              <a:t>Av</a:t>
            </a:r>
            <a:r>
              <a:rPr lang="en-US" sz="1000" dirty="0">
                <a:solidFill>
                  <a:prstClr val="black"/>
                </a:solidFill>
                <a:latin typeface="Verdana"/>
                <a:cs typeface="Verdana"/>
              </a:rPr>
              <a:t>i</a:t>
            </a:r>
            <a:r>
              <a:rPr lang="en-US" sz="1000" spc="-5" dirty="0">
                <a:solidFill>
                  <a:prstClr val="black"/>
                </a:solidFill>
                <a:latin typeface="Verdana"/>
                <a:cs typeface="Verdana"/>
              </a:rPr>
              <a:t>at</a:t>
            </a:r>
            <a:r>
              <a:rPr lang="en-US" sz="1000" dirty="0">
                <a:solidFill>
                  <a:prstClr val="black"/>
                </a:solidFill>
                <a:latin typeface="Verdana"/>
                <a:cs typeface="Verdana"/>
              </a:rPr>
              <a:t>i</a:t>
            </a:r>
            <a:r>
              <a:rPr lang="en-US" sz="1000" spc="-15" dirty="0">
                <a:solidFill>
                  <a:prstClr val="black"/>
                </a:solidFill>
                <a:latin typeface="Verdana"/>
                <a:cs typeface="Verdana"/>
              </a:rPr>
              <a:t>o</a:t>
            </a:r>
            <a:r>
              <a:rPr lang="en-US" sz="1000" spc="-10" dirty="0">
                <a:solidFill>
                  <a:prstClr val="black"/>
                </a:solidFill>
                <a:latin typeface="Verdana"/>
                <a:cs typeface="Verdana"/>
              </a:rPr>
              <a:t>n</a:t>
            </a:r>
            <a:r>
              <a:rPr lang="en-US" sz="1000" spc="-15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lang="en-US" sz="1000" spc="-10" dirty="0">
                <a:solidFill>
                  <a:prstClr val="black"/>
                </a:solidFill>
                <a:latin typeface="Verdana"/>
                <a:cs typeface="Verdana"/>
              </a:rPr>
              <a:t>A</a:t>
            </a:r>
            <a:r>
              <a:rPr lang="en-US" sz="1000" spc="-5" dirty="0">
                <a:solidFill>
                  <a:prstClr val="black"/>
                </a:solidFill>
                <a:latin typeface="Verdana"/>
                <a:cs typeface="Verdana"/>
              </a:rPr>
              <a:t>d</a:t>
            </a:r>
            <a:r>
              <a:rPr lang="en-US" sz="1000" spc="-10" dirty="0">
                <a:solidFill>
                  <a:prstClr val="black"/>
                </a:solidFill>
                <a:latin typeface="Verdana"/>
                <a:cs typeface="Verdana"/>
              </a:rPr>
              <a:t>m</a:t>
            </a:r>
            <a:r>
              <a:rPr lang="en-US" sz="1000" spc="5" dirty="0">
                <a:solidFill>
                  <a:prstClr val="black"/>
                </a:solidFill>
                <a:latin typeface="Verdana"/>
                <a:cs typeface="Verdana"/>
              </a:rPr>
              <a:t>i</a:t>
            </a:r>
            <a:r>
              <a:rPr lang="en-US" sz="1000" spc="-5" dirty="0">
                <a:solidFill>
                  <a:prstClr val="black"/>
                </a:solidFill>
                <a:latin typeface="Verdana"/>
                <a:cs typeface="Verdana"/>
              </a:rPr>
              <a:t>n</a:t>
            </a:r>
            <a:r>
              <a:rPr lang="en-US" sz="1000" dirty="0">
                <a:solidFill>
                  <a:prstClr val="black"/>
                </a:solidFill>
                <a:latin typeface="Verdana"/>
                <a:cs typeface="Verdana"/>
              </a:rPr>
              <a:t>i</a:t>
            </a:r>
            <a:r>
              <a:rPr lang="en-US" sz="1000" spc="-5" dirty="0">
                <a:solidFill>
                  <a:prstClr val="black"/>
                </a:solidFill>
                <a:latin typeface="Verdana"/>
                <a:cs typeface="Verdana"/>
              </a:rPr>
              <a:t>st</a:t>
            </a:r>
            <a:r>
              <a:rPr lang="en-US" sz="1000" spc="-10" dirty="0">
                <a:solidFill>
                  <a:prstClr val="black"/>
                </a:solidFill>
                <a:latin typeface="Verdana"/>
                <a:cs typeface="Verdana"/>
              </a:rPr>
              <a:t>r</a:t>
            </a:r>
            <a:r>
              <a:rPr lang="en-US" sz="1000" spc="-5" dirty="0">
                <a:solidFill>
                  <a:prstClr val="black"/>
                </a:solidFill>
                <a:latin typeface="Verdana"/>
                <a:cs typeface="Verdana"/>
              </a:rPr>
              <a:t>at</a:t>
            </a:r>
            <a:r>
              <a:rPr lang="en-US" sz="1000" dirty="0">
                <a:solidFill>
                  <a:prstClr val="black"/>
                </a:solidFill>
                <a:latin typeface="Verdana"/>
                <a:cs typeface="Verdana"/>
              </a:rPr>
              <a:t>i</a:t>
            </a:r>
            <a:r>
              <a:rPr lang="en-US" sz="1000" spc="-15" dirty="0">
                <a:solidFill>
                  <a:prstClr val="black"/>
                </a:solidFill>
                <a:latin typeface="Verdana"/>
                <a:cs typeface="Verdana"/>
              </a:rPr>
              <a:t>o</a:t>
            </a:r>
            <a:r>
              <a:rPr lang="en-US" sz="1000" spc="-5" dirty="0">
                <a:solidFill>
                  <a:prstClr val="black"/>
                </a:solidFill>
                <a:latin typeface="Verdana"/>
                <a:cs typeface="Verdana"/>
              </a:rPr>
              <a:t>n,</a:t>
            </a:r>
            <a:r>
              <a:rPr lang="en-US" sz="1000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lang="en-US" sz="1000" spc="-5" dirty="0">
                <a:solidFill>
                  <a:prstClr val="black"/>
                </a:solidFill>
                <a:latin typeface="Verdana"/>
                <a:cs typeface="Verdana"/>
              </a:rPr>
              <a:t>th</a:t>
            </a:r>
            <a:r>
              <a:rPr lang="en-US" sz="1000" spc="-10" dirty="0">
                <a:solidFill>
                  <a:prstClr val="black"/>
                </a:solidFill>
                <a:latin typeface="Verdana"/>
                <a:cs typeface="Verdana"/>
              </a:rPr>
              <a:t>e</a:t>
            </a:r>
            <a:r>
              <a:rPr lang="en-US" sz="1000" spc="-5" dirty="0">
                <a:solidFill>
                  <a:prstClr val="black"/>
                </a:solidFill>
                <a:latin typeface="Verdana"/>
                <a:cs typeface="Verdana"/>
              </a:rPr>
              <a:t> F</a:t>
            </a:r>
            <a:r>
              <a:rPr lang="en-US" sz="1000" spc="-20" dirty="0">
                <a:solidFill>
                  <a:prstClr val="black"/>
                </a:solidFill>
                <a:latin typeface="Verdana"/>
                <a:cs typeface="Verdana"/>
              </a:rPr>
              <a:t>e</a:t>
            </a:r>
            <a:r>
              <a:rPr lang="en-US" sz="1000" spc="-10" dirty="0">
                <a:solidFill>
                  <a:prstClr val="black"/>
                </a:solidFill>
                <a:latin typeface="Verdana"/>
                <a:cs typeface="Verdana"/>
              </a:rPr>
              <a:t>d</a:t>
            </a:r>
            <a:r>
              <a:rPr lang="en-US" sz="1000" spc="-20" dirty="0">
                <a:solidFill>
                  <a:prstClr val="black"/>
                </a:solidFill>
                <a:latin typeface="Verdana"/>
                <a:cs typeface="Verdana"/>
              </a:rPr>
              <a:t>e</a:t>
            </a:r>
            <a:r>
              <a:rPr lang="en-US" sz="1000" spc="-10" dirty="0">
                <a:solidFill>
                  <a:prstClr val="black"/>
                </a:solidFill>
                <a:latin typeface="Verdana"/>
                <a:cs typeface="Verdana"/>
              </a:rPr>
              <a:t>r</a:t>
            </a:r>
            <a:r>
              <a:rPr lang="en-US" sz="1000" spc="-5" dirty="0">
                <a:solidFill>
                  <a:prstClr val="black"/>
                </a:solidFill>
                <a:latin typeface="Verdana"/>
                <a:cs typeface="Verdana"/>
              </a:rPr>
              <a:t>al</a:t>
            </a:r>
            <a:r>
              <a:rPr lang="en-US" sz="1000" spc="20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lang="en-US" sz="1000" spc="-15" dirty="0">
                <a:solidFill>
                  <a:prstClr val="black"/>
                </a:solidFill>
                <a:latin typeface="Verdana"/>
                <a:cs typeface="Verdana"/>
              </a:rPr>
              <a:t>Co</a:t>
            </a:r>
            <a:r>
              <a:rPr lang="en-US" sz="1000" spc="-10" dirty="0">
                <a:solidFill>
                  <a:prstClr val="black"/>
                </a:solidFill>
                <a:latin typeface="Verdana"/>
                <a:cs typeface="Verdana"/>
              </a:rPr>
              <a:t>m</a:t>
            </a:r>
            <a:r>
              <a:rPr lang="en-US" sz="1000" spc="-5" dirty="0">
                <a:solidFill>
                  <a:prstClr val="black"/>
                </a:solidFill>
                <a:latin typeface="Verdana"/>
                <a:cs typeface="Verdana"/>
              </a:rPr>
              <a:t>mun</a:t>
            </a:r>
            <a:r>
              <a:rPr lang="en-US" sz="1000" dirty="0">
                <a:solidFill>
                  <a:prstClr val="black"/>
                </a:solidFill>
                <a:latin typeface="Verdana"/>
                <a:cs typeface="Verdana"/>
              </a:rPr>
              <a:t>i</a:t>
            </a:r>
            <a:r>
              <a:rPr lang="en-US" sz="1000" spc="-5" dirty="0">
                <a:solidFill>
                  <a:prstClr val="black"/>
                </a:solidFill>
                <a:latin typeface="Verdana"/>
                <a:cs typeface="Verdana"/>
              </a:rPr>
              <a:t>cat</a:t>
            </a:r>
            <a:r>
              <a:rPr lang="en-US" sz="1000" spc="5" dirty="0">
                <a:solidFill>
                  <a:prstClr val="black"/>
                </a:solidFill>
                <a:latin typeface="Verdana"/>
                <a:cs typeface="Verdana"/>
              </a:rPr>
              <a:t>i</a:t>
            </a:r>
            <a:r>
              <a:rPr lang="en-US" sz="1000" spc="-15" dirty="0">
                <a:solidFill>
                  <a:prstClr val="black"/>
                </a:solidFill>
                <a:latin typeface="Verdana"/>
                <a:cs typeface="Verdana"/>
              </a:rPr>
              <a:t>o</a:t>
            </a:r>
            <a:r>
              <a:rPr lang="en-US" sz="1000" spc="-5" dirty="0">
                <a:solidFill>
                  <a:prstClr val="black"/>
                </a:solidFill>
                <a:latin typeface="Verdana"/>
                <a:cs typeface="Verdana"/>
              </a:rPr>
              <a:t>n</a:t>
            </a:r>
            <a:r>
              <a:rPr lang="en-US" sz="1000" spc="-10" dirty="0">
                <a:solidFill>
                  <a:prstClr val="black"/>
                </a:solidFill>
                <a:latin typeface="Verdana"/>
                <a:cs typeface="Verdana"/>
              </a:rPr>
              <a:t>s</a:t>
            </a:r>
            <a:r>
              <a:rPr lang="en-US" sz="1000" spc="40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lang="en-US" sz="1000" spc="-15" dirty="0">
                <a:solidFill>
                  <a:prstClr val="black"/>
                </a:solidFill>
                <a:latin typeface="Verdana"/>
                <a:cs typeface="Verdana"/>
              </a:rPr>
              <a:t>Co</a:t>
            </a:r>
            <a:r>
              <a:rPr lang="en-US" sz="1000" spc="-10" dirty="0">
                <a:solidFill>
                  <a:prstClr val="black"/>
                </a:solidFill>
                <a:latin typeface="Verdana"/>
                <a:cs typeface="Verdana"/>
              </a:rPr>
              <a:t>m</a:t>
            </a:r>
            <a:r>
              <a:rPr lang="en-US" sz="1000" spc="-5" dirty="0">
                <a:solidFill>
                  <a:prstClr val="black"/>
                </a:solidFill>
                <a:latin typeface="Verdana"/>
                <a:cs typeface="Verdana"/>
              </a:rPr>
              <a:t>m</a:t>
            </a:r>
            <a:r>
              <a:rPr lang="en-US" sz="1000" dirty="0">
                <a:solidFill>
                  <a:prstClr val="black"/>
                </a:solidFill>
                <a:latin typeface="Verdana"/>
                <a:cs typeface="Verdana"/>
              </a:rPr>
              <a:t>i</a:t>
            </a:r>
            <a:r>
              <a:rPr lang="en-US" sz="1000" spc="-10" dirty="0">
                <a:solidFill>
                  <a:prstClr val="black"/>
                </a:solidFill>
                <a:latin typeface="Verdana"/>
                <a:cs typeface="Verdana"/>
              </a:rPr>
              <a:t>s</a:t>
            </a:r>
            <a:r>
              <a:rPr lang="en-US" sz="1000" spc="-20" dirty="0">
                <a:solidFill>
                  <a:prstClr val="black"/>
                </a:solidFill>
                <a:latin typeface="Verdana"/>
                <a:cs typeface="Verdana"/>
              </a:rPr>
              <a:t>s</a:t>
            </a:r>
            <a:r>
              <a:rPr lang="en-US" sz="1000" dirty="0">
                <a:solidFill>
                  <a:prstClr val="black"/>
                </a:solidFill>
                <a:latin typeface="Verdana"/>
                <a:cs typeface="Verdana"/>
              </a:rPr>
              <a:t>i</a:t>
            </a:r>
            <a:r>
              <a:rPr lang="en-US" sz="1000" spc="-15" dirty="0">
                <a:solidFill>
                  <a:prstClr val="black"/>
                </a:solidFill>
                <a:latin typeface="Verdana"/>
                <a:cs typeface="Verdana"/>
              </a:rPr>
              <a:t>o</a:t>
            </a:r>
            <a:r>
              <a:rPr lang="en-US" sz="1000" spc="-5" dirty="0">
                <a:solidFill>
                  <a:prstClr val="black"/>
                </a:solidFill>
                <a:latin typeface="Verdana"/>
                <a:cs typeface="Verdana"/>
              </a:rPr>
              <a:t>n,</a:t>
            </a:r>
            <a:r>
              <a:rPr lang="en-US" sz="1000" spc="15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lang="en-US" sz="1000" spc="-10" dirty="0">
                <a:solidFill>
                  <a:prstClr val="black"/>
                </a:solidFill>
                <a:latin typeface="Verdana"/>
                <a:cs typeface="Verdana"/>
              </a:rPr>
              <a:t>a</a:t>
            </a:r>
            <a:r>
              <a:rPr lang="en-US" sz="1000" spc="-5" dirty="0">
                <a:solidFill>
                  <a:prstClr val="black"/>
                </a:solidFill>
                <a:latin typeface="Verdana"/>
                <a:cs typeface="Verdana"/>
              </a:rPr>
              <a:t>n</a:t>
            </a:r>
            <a:r>
              <a:rPr lang="en-US" sz="1000" spc="-10" dirty="0">
                <a:solidFill>
                  <a:prstClr val="black"/>
                </a:solidFill>
                <a:latin typeface="Verdana"/>
                <a:cs typeface="Verdana"/>
              </a:rPr>
              <a:t>d</a:t>
            </a:r>
            <a:r>
              <a:rPr lang="en-US" sz="1000" spc="5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lang="en-US" sz="1000" spc="-15" dirty="0">
                <a:solidFill>
                  <a:prstClr val="black"/>
                </a:solidFill>
                <a:latin typeface="Verdana"/>
                <a:cs typeface="Verdana"/>
              </a:rPr>
              <a:t>o</a:t>
            </a:r>
            <a:r>
              <a:rPr lang="en-US" sz="1000" spc="-5" dirty="0">
                <a:solidFill>
                  <a:prstClr val="black"/>
                </a:solidFill>
                <a:latin typeface="Verdana"/>
                <a:cs typeface="Verdana"/>
              </a:rPr>
              <a:t>th</a:t>
            </a:r>
            <a:r>
              <a:rPr lang="en-US" sz="1000" spc="-20" dirty="0">
                <a:solidFill>
                  <a:prstClr val="black"/>
                </a:solidFill>
                <a:latin typeface="Verdana"/>
                <a:cs typeface="Verdana"/>
              </a:rPr>
              <a:t>e</a:t>
            </a:r>
            <a:r>
              <a:rPr lang="en-US" sz="1000" spc="-5" dirty="0">
                <a:solidFill>
                  <a:prstClr val="black"/>
                </a:solidFill>
                <a:latin typeface="Verdana"/>
                <a:cs typeface="Verdana"/>
              </a:rPr>
              <a:t>r</a:t>
            </a:r>
            <a:r>
              <a:rPr lang="en-US" sz="1000" spc="25" dirty="0">
                <a:solidFill>
                  <a:prstClr val="black"/>
                </a:solidFill>
                <a:latin typeface="Verdana"/>
                <a:cs typeface="Verdana"/>
              </a:rPr>
              <a:t> </a:t>
            </a:r>
            <a:r>
              <a:rPr lang="en-US" sz="1000" spc="-10" dirty="0">
                <a:solidFill>
                  <a:prstClr val="black"/>
                </a:solidFill>
                <a:latin typeface="Verdana"/>
                <a:cs typeface="Verdana"/>
              </a:rPr>
              <a:t>g</a:t>
            </a:r>
            <a:r>
              <a:rPr lang="en-US" sz="1000" spc="-15" dirty="0">
                <a:solidFill>
                  <a:prstClr val="black"/>
                </a:solidFill>
                <a:latin typeface="Verdana"/>
                <a:cs typeface="Verdana"/>
              </a:rPr>
              <a:t>o</a:t>
            </a:r>
            <a:r>
              <a:rPr lang="en-US" sz="1000" spc="-10" dirty="0">
                <a:solidFill>
                  <a:prstClr val="black"/>
                </a:solidFill>
                <a:latin typeface="Verdana"/>
                <a:cs typeface="Verdana"/>
              </a:rPr>
              <a:t>v</a:t>
            </a:r>
            <a:r>
              <a:rPr lang="en-US" sz="1000" spc="-20" dirty="0">
                <a:solidFill>
                  <a:prstClr val="black"/>
                </a:solidFill>
                <a:latin typeface="Verdana"/>
                <a:cs typeface="Verdana"/>
              </a:rPr>
              <a:t>e</a:t>
            </a:r>
            <a:r>
              <a:rPr lang="en-US" sz="1000" spc="-10" dirty="0">
                <a:solidFill>
                  <a:prstClr val="black"/>
                </a:solidFill>
                <a:latin typeface="Verdana"/>
                <a:cs typeface="Verdana"/>
              </a:rPr>
              <a:t>r</a:t>
            </a:r>
            <a:r>
              <a:rPr lang="en-US" sz="1000" spc="-5" dirty="0">
                <a:solidFill>
                  <a:prstClr val="black"/>
                </a:solidFill>
                <a:latin typeface="Verdana"/>
                <a:cs typeface="Verdana"/>
              </a:rPr>
              <a:t>n</a:t>
            </a:r>
            <a:r>
              <a:rPr lang="en-US" sz="1000" spc="-10" dirty="0">
                <a:solidFill>
                  <a:prstClr val="black"/>
                </a:solidFill>
                <a:latin typeface="Verdana"/>
                <a:cs typeface="Verdana"/>
              </a:rPr>
              <a:t>ment ag</a:t>
            </a:r>
            <a:r>
              <a:rPr lang="en-US" sz="1000" spc="-20" dirty="0">
                <a:solidFill>
                  <a:prstClr val="black"/>
                </a:solidFill>
                <a:latin typeface="Verdana"/>
                <a:cs typeface="Verdana"/>
              </a:rPr>
              <a:t>e</a:t>
            </a:r>
            <a:r>
              <a:rPr lang="en-US" sz="1000" spc="-5" dirty="0">
                <a:solidFill>
                  <a:prstClr val="black"/>
                </a:solidFill>
                <a:latin typeface="Verdana"/>
                <a:cs typeface="Verdana"/>
              </a:rPr>
              <a:t>n</a:t>
            </a:r>
            <a:r>
              <a:rPr lang="en-US" sz="1000" spc="-10" dirty="0">
                <a:solidFill>
                  <a:prstClr val="black"/>
                </a:solidFill>
                <a:latin typeface="Verdana"/>
                <a:cs typeface="Verdana"/>
              </a:rPr>
              <a:t>c</a:t>
            </a:r>
            <a:r>
              <a:rPr lang="en-US" sz="1000" dirty="0">
                <a:solidFill>
                  <a:prstClr val="black"/>
                </a:solidFill>
                <a:latin typeface="Verdana"/>
                <a:cs typeface="Verdana"/>
              </a:rPr>
              <a:t>i</a:t>
            </a:r>
            <a:r>
              <a:rPr lang="en-US" sz="1000" spc="-20" dirty="0">
                <a:solidFill>
                  <a:prstClr val="black"/>
                </a:solidFill>
                <a:latin typeface="Verdana"/>
                <a:cs typeface="Verdana"/>
              </a:rPr>
              <a:t>e</a:t>
            </a:r>
            <a:r>
              <a:rPr lang="en-US" sz="1000" spc="-10" dirty="0">
                <a:solidFill>
                  <a:prstClr val="black"/>
                </a:solidFill>
                <a:latin typeface="Verdana"/>
                <a:cs typeface="Verdana"/>
              </a:rPr>
              <a:t>s</a:t>
            </a:r>
            <a:endParaRPr lang="en-US" sz="1000" dirty="0">
              <a:solidFill>
                <a:prstClr val="black"/>
              </a:solidFill>
              <a:latin typeface="Verdana"/>
              <a:cs typeface="Verdana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2381">
            <a:off x="7286143" y="2166284"/>
            <a:ext cx="3380776" cy="2257376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  <a:innerShdw blurRad="63500" dist="50800" dir="2700000">
              <a:prstClr val="black">
                <a:alpha val="50000"/>
              </a:prstClr>
            </a:innerShdw>
            <a:reflection endPos="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9718">
            <a:off x="9379263" y="1875737"/>
            <a:ext cx="2752247" cy="1275208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927" y="4363481"/>
            <a:ext cx="3241835" cy="2152781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375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65734"/>
            <a:ext cx="12191999" cy="13370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r="5400000" algn="ctr" rotWithShape="0">
              <a:srgbClr val="000000">
                <a:alpha val="0"/>
              </a:srgbClr>
            </a:outerShdw>
            <a:reflection blurRad="6350" stA="50000" endA="300" endPos="90000" dir="5400000" sy="-100000" algn="bl" rotWithShape="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  <a:ln w="28575"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Georgia" panose="02040502050405020303" pitchFamily="18" charset="0"/>
              </a:rPr>
              <a:t>Background</a:t>
            </a:r>
            <a:endParaRPr lang="en-US" sz="4000" b="1" dirty="0"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0" y="1702190"/>
            <a:ext cx="2792896" cy="5155809"/>
          </a:xfrm>
          <a:ln w="28575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marL="0" indent="0" algn="ctr">
              <a:buNone/>
            </a:pPr>
            <a:endParaRPr lang="en-US" sz="1800" i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457200" lvl="1" indent="0">
              <a:buNone/>
            </a:pPr>
            <a:endParaRPr lang="en-US" sz="1400" i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63353" y="2235200"/>
            <a:ext cx="8332304" cy="4351338"/>
          </a:xfrm>
        </p:spPr>
        <p:txBody>
          <a:bodyPr/>
          <a:lstStyle/>
          <a:p>
            <a:pPr>
              <a:lnSpc>
                <a:spcPct val="80000"/>
              </a:lnSpc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Our members build, fly, and maintain radio </a:t>
            </a:r>
            <a:r>
              <a:rPr lang="en-US" sz="18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controlled and control line </a:t>
            </a:r>
            <a:r>
              <a:rPr lang="en-US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aircraft.</a:t>
            </a:r>
          </a:p>
          <a:p>
            <a:pPr lvl="1">
              <a:lnSpc>
                <a:spcPct val="80000"/>
              </a:lnSpc>
              <a:buClr>
                <a:srgbClr val="000000"/>
              </a:buClr>
            </a:pPr>
            <a:r>
              <a:rPr lang="en-US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Sport aircraft</a:t>
            </a:r>
          </a:p>
          <a:p>
            <a:pPr lvl="1">
              <a:lnSpc>
                <a:spcPct val="80000"/>
              </a:lnSpc>
              <a:buClr>
                <a:srgbClr val="000000"/>
              </a:buClr>
            </a:pPr>
            <a:r>
              <a:rPr lang="en-US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Scale aircraft</a:t>
            </a:r>
          </a:p>
          <a:p>
            <a:pPr lvl="1">
              <a:lnSpc>
                <a:spcPct val="80000"/>
              </a:lnSpc>
              <a:buClr>
                <a:srgbClr val="000000"/>
              </a:buClr>
            </a:pPr>
            <a:r>
              <a:rPr lang="en-US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Helicopters</a:t>
            </a:r>
          </a:p>
          <a:p>
            <a:pPr lvl="1">
              <a:lnSpc>
                <a:spcPct val="80000"/>
              </a:lnSpc>
              <a:buClr>
                <a:srgbClr val="000000"/>
              </a:buClr>
            </a:pPr>
            <a:r>
              <a:rPr lang="en-US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Sailplanes</a:t>
            </a:r>
          </a:p>
          <a:p>
            <a:pPr lvl="1">
              <a:lnSpc>
                <a:spcPct val="80000"/>
              </a:lnSpc>
              <a:buClr>
                <a:srgbClr val="000000"/>
              </a:buClr>
            </a:pPr>
            <a:r>
              <a:rPr lang="en-US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Electric powered, “gas” powered, “glow” engine powered, un-powered</a:t>
            </a:r>
          </a:p>
          <a:p>
            <a:pPr>
              <a:lnSpc>
                <a:spcPct val="150000"/>
              </a:lnSpc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BCMA offers RC pilot instruction / training</a:t>
            </a:r>
          </a:p>
          <a:p>
            <a:pPr lvl="1">
              <a:lnSpc>
                <a:spcPct val="100000"/>
              </a:lnSpc>
              <a:buClr>
                <a:srgbClr val="000000"/>
              </a:buClr>
            </a:pPr>
            <a:r>
              <a:rPr lang="en-US" sz="14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Emphasis on SAFETY and RESPONSIBILITY</a:t>
            </a:r>
          </a:p>
          <a:p>
            <a:pPr>
              <a:lnSpc>
                <a:spcPct val="100000"/>
              </a:lnSpc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BCMA members can work with schools and other community organizations to promote aviation and spark interest in science and technology education</a:t>
            </a:r>
          </a:p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41" y="5754757"/>
            <a:ext cx="1306355" cy="821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7621" y="2235200"/>
            <a:ext cx="2333979" cy="2313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363855" lvl="0">
              <a:lnSpc>
                <a:spcPct val="150000"/>
              </a:lnSpc>
            </a:pP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Purpo</a:t>
            </a:r>
            <a:r>
              <a:rPr lang="en-US" sz="1600" spc="-5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lang="en-US" sz="1600" spc="-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600" b="1" spc="-10" dirty="0">
                <a:solidFill>
                  <a:srgbClr val="FF0000"/>
                </a:solidFill>
                <a:latin typeface="Arial"/>
                <a:cs typeface="Arial"/>
              </a:rPr>
              <a:t>Backgrou</a:t>
            </a:r>
            <a:r>
              <a:rPr lang="en-US" sz="1600" b="1" spc="-20" dirty="0">
                <a:solidFill>
                  <a:srgbClr val="FF0000"/>
                </a:solidFill>
                <a:latin typeface="Arial"/>
                <a:cs typeface="Arial"/>
              </a:rPr>
              <a:t>n</a:t>
            </a:r>
            <a:r>
              <a:rPr lang="en-US" sz="1600" b="1" spc="-10" dirty="0">
                <a:solidFill>
                  <a:srgbClr val="FF0000"/>
                </a:solidFill>
                <a:latin typeface="Arial"/>
                <a:cs typeface="Arial"/>
              </a:rPr>
              <a:t>d</a:t>
            </a:r>
            <a:r>
              <a:rPr lang="en-US" sz="1600" b="1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Community</a:t>
            </a: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Impa</a:t>
            </a:r>
            <a:r>
              <a:rPr lang="en-US" sz="1600" spc="-5" dirty="0">
                <a:solidFill>
                  <a:prstClr val="black"/>
                </a:solidFill>
                <a:latin typeface="Arial"/>
                <a:cs typeface="Arial"/>
              </a:rPr>
              <a:t>ct</a:t>
            </a:r>
            <a:endParaRPr lang="en-US" sz="16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 lvl="0">
              <a:spcBef>
                <a:spcPts val="960"/>
              </a:spcBef>
            </a:pP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Field</a:t>
            </a:r>
            <a:r>
              <a:rPr lang="en-US" sz="1600"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600" spc="-25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pe</a:t>
            </a:r>
            <a:r>
              <a:rPr lang="en-US" sz="1600" spc="-20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ation</a:t>
            </a:r>
            <a:r>
              <a:rPr lang="en-US" sz="1600" spc="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La</a:t>
            </a:r>
            <a:r>
              <a:rPr lang="en-US" sz="1600" spc="-35" dirty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out</a:t>
            </a:r>
            <a:endParaRPr lang="en-US" sz="16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 marR="974725" lvl="0">
              <a:lnSpc>
                <a:spcPct val="150000"/>
              </a:lnSpc>
            </a:pP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Fie</a:t>
            </a: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lang="en-US" sz="1600"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Needs Propo</a:t>
            </a:r>
            <a:r>
              <a:rPr lang="en-US" sz="1600" spc="-5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al</a:t>
            </a:r>
            <a:endParaRPr lang="en-US" sz="1600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0550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6080"/>
            <a:ext cx="12192000" cy="13309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r="5400000" algn="ctr" rotWithShape="0">
              <a:srgbClr val="000000">
                <a:alpha val="0"/>
              </a:srgbClr>
            </a:outerShdw>
            <a:reflection blurRad="6350" stA="50000" endA="300" endPos="90000" dir="5400000" sy="-100000" algn="bl" rotWithShape="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06400"/>
            <a:ext cx="12192000" cy="1270000"/>
          </a:xfrm>
          <a:ln w="28575"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Georgia" panose="02040502050405020303" pitchFamily="18" charset="0"/>
              </a:rPr>
              <a:t>BCMA Club Events</a:t>
            </a:r>
            <a:endParaRPr lang="en-US" sz="4000" b="1" dirty="0"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0" y="1702190"/>
            <a:ext cx="2792896" cy="5155809"/>
          </a:xfrm>
          <a:ln w="28575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marL="0" indent="0" algn="ctr">
              <a:buNone/>
            </a:pPr>
            <a:endParaRPr lang="en-US" sz="1800" i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457200" lvl="1" indent="0">
              <a:buNone/>
            </a:pPr>
            <a:endParaRPr lang="en-US" sz="1400" i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41" y="5754757"/>
            <a:ext cx="1306355" cy="821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7625" y="2226366"/>
            <a:ext cx="2166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4801" y="2301058"/>
            <a:ext cx="2249555" cy="2313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363855" lvl="0">
              <a:lnSpc>
                <a:spcPct val="150000"/>
              </a:lnSpc>
            </a:pP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Purpo</a:t>
            </a:r>
            <a:r>
              <a:rPr lang="en-US" sz="1600" spc="-5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e</a:t>
            </a:r>
            <a:r>
              <a:rPr lang="en-US" sz="1600" spc="-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600" b="1" spc="-10" dirty="0">
                <a:solidFill>
                  <a:srgbClr val="FF0000"/>
                </a:solidFill>
                <a:latin typeface="Arial"/>
                <a:cs typeface="Arial"/>
              </a:rPr>
              <a:t>Backgrou</a:t>
            </a:r>
            <a:r>
              <a:rPr lang="en-US" sz="1600" b="1" spc="-20" dirty="0">
                <a:solidFill>
                  <a:srgbClr val="FF0000"/>
                </a:solidFill>
                <a:latin typeface="Arial"/>
                <a:cs typeface="Arial"/>
              </a:rPr>
              <a:t>n</a:t>
            </a:r>
            <a:r>
              <a:rPr lang="en-US" sz="1600" b="1" spc="-10" dirty="0">
                <a:solidFill>
                  <a:srgbClr val="FF0000"/>
                </a:solidFill>
                <a:latin typeface="Arial"/>
                <a:cs typeface="Arial"/>
              </a:rPr>
              <a:t>d</a:t>
            </a:r>
            <a:r>
              <a:rPr lang="en-US" sz="1600" b="1" spc="-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Community</a:t>
            </a: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Impa</a:t>
            </a:r>
            <a:r>
              <a:rPr lang="en-US" sz="1600" spc="-5" dirty="0">
                <a:solidFill>
                  <a:prstClr val="black"/>
                </a:solidFill>
                <a:latin typeface="Arial"/>
                <a:cs typeface="Arial"/>
              </a:rPr>
              <a:t>ct</a:t>
            </a:r>
            <a:endParaRPr lang="en-US" sz="16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 lvl="0">
              <a:spcBef>
                <a:spcPts val="960"/>
              </a:spcBef>
            </a:pP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Field</a:t>
            </a:r>
            <a:r>
              <a:rPr lang="en-US" sz="1600"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600" spc="-25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pe</a:t>
            </a:r>
            <a:r>
              <a:rPr lang="en-US" sz="1600" spc="-20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ation</a:t>
            </a:r>
            <a:r>
              <a:rPr lang="en-US" sz="1600" spc="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La</a:t>
            </a:r>
            <a:r>
              <a:rPr lang="en-US" sz="1600" spc="-35" dirty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out</a:t>
            </a:r>
            <a:endParaRPr lang="en-US" sz="16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 marR="974725" lvl="0">
              <a:lnSpc>
                <a:spcPct val="150000"/>
              </a:lnSpc>
            </a:pP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Fie</a:t>
            </a: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lang="en-US" sz="1600"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Needs Propo</a:t>
            </a:r>
            <a:r>
              <a:rPr lang="en-US" sz="1600" spc="-5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al</a:t>
            </a:r>
            <a:endParaRPr lang="en-US" sz="16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81215">
            <a:off x="3251200" y="1820816"/>
            <a:ext cx="3704838" cy="230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7838">
            <a:off x="7491523" y="1454968"/>
            <a:ext cx="3677920" cy="2281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680" y="3951019"/>
            <a:ext cx="3220720" cy="2214245"/>
          </a:xfrm>
          <a:prstGeom prst="rect">
            <a:avLst/>
          </a:prstGeom>
          <a:noFill/>
          <a:ln>
            <a:noFill/>
          </a:ln>
          <a:effectLst>
            <a:glow rad="228600">
              <a:schemeClr val="tx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436">
            <a:off x="7703030" y="4092172"/>
            <a:ext cx="3107210" cy="2073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003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56" y="265734"/>
            <a:ext cx="12170344" cy="14208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r="5400000" algn="ctr" rotWithShape="0">
              <a:srgbClr val="000000">
                <a:alpha val="0"/>
              </a:srgbClr>
            </a:outerShdw>
            <a:reflection blurRad="6350" stA="50000" endA="300" endPos="90000" dir="5400000" sy="-100000" algn="bl" rotWithShape="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  <a:ln w="28575"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Georgia" panose="02040502050405020303" pitchFamily="18" charset="0"/>
              </a:rPr>
              <a:t>Community Outreach</a:t>
            </a:r>
            <a:endParaRPr lang="en-US" sz="4000" b="1" dirty="0"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0" y="1702190"/>
            <a:ext cx="2792896" cy="5155809"/>
          </a:xfrm>
          <a:ln w="28575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marL="0" indent="0" algn="ctr">
              <a:buNone/>
            </a:pPr>
            <a:endParaRPr lang="en-US" sz="1800" i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457200" lvl="1" indent="0">
              <a:buNone/>
            </a:pPr>
            <a:endParaRPr lang="en-US" sz="1400" i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41" y="5754757"/>
            <a:ext cx="1306355" cy="821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4161" y="2226366"/>
            <a:ext cx="2235199" cy="2682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228600" lvl="0">
              <a:lnSpc>
                <a:spcPct val="150000"/>
              </a:lnSpc>
            </a:pP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Purpo</a:t>
            </a:r>
            <a:r>
              <a:rPr lang="en-US" sz="1600" spc="-5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e Ba</a:t>
            </a:r>
            <a:r>
              <a:rPr lang="en-US" sz="1600" spc="-5" dirty="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kground</a:t>
            </a:r>
            <a:r>
              <a:rPr lang="en-US" sz="1600" spc="-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600" b="1" spc="-15" dirty="0">
                <a:solidFill>
                  <a:srgbClr val="FF0000"/>
                </a:solidFill>
                <a:latin typeface="Arial"/>
                <a:cs typeface="Arial"/>
              </a:rPr>
              <a:t>Co</a:t>
            </a:r>
            <a:r>
              <a:rPr lang="en-US" sz="1600" b="1" spc="-25" dirty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lang="en-US" sz="1600" b="1" spc="-15" dirty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lang="en-US" sz="1600" b="1" spc="-20" dirty="0">
                <a:solidFill>
                  <a:srgbClr val="FF0000"/>
                </a:solidFill>
                <a:latin typeface="Arial"/>
                <a:cs typeface="Arial"/>
              </a:rPr>
              <a:t>u</a:t>
            </a:r>
            <a:r>
              <a:rPr lang="en-US" sz="1600" b="1" spc="-10" dirty="0">
                <a:solidFill>
                  <a:srgbClr val="FF0000"/>
                </a:solidFill>
                <a:latin typeface="Arial"/>
                <a:cs typeface="Arial"/>
              </a:rPr>
              <a:t>nity</a:t>
            </a:r>
            <a:r>
              <a:rPr lang="en-US" sz="1600" b="1" spc="3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600" b="1" spc="-10" dirty="0" smtClean="0">
                <a:solidFill>
                  <a:srgbClr val="FF0000"/>
                </a:solidFill>
                <a:latin typeface="Arial"/>
                <a:cs typeface="Arial"/>
              </a:rPr>
              <a:t>Im</a:t>
            </a:r>
            <a:r>
              <a:rPr lang="en-US" sz="1600" b="1" spc="-20" dirty="0" smtClean="0">
                <a:solidFill>
                  <a:srgbClr val="FF0000"/>
                </a:solidFill>
                <a:latin typeface="Arial"/>
                <a:cs typeface="Arial"/>
              </a:rPr>
              <a:t>p</a:t>
            </a:r>
            <a:r>
              <a:rPr lang="en-US" sz="1600" b="1" spc="-10" dirty="0" smtClean="0">
                <a:solidFill>
                  <a:srgbClr val="FF0000"/>
                </a:solidFill>
                <a:latin typeface="Arial"/>
                <a:cs typeface="Arial"/>
              </a:rPr>
              <a:t>act</a:t>
            </a:r>
            <a:endParaRPr lang="en-US" sz="16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 lvl="0">
              <a:spcBef>
                <a:spcPts val="960"/>
              </a:spcBef>
            </a:pP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Field</a:t>
            </a:r>
            <a:r>
              <a:rPr lang="en-US" sz="1600"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600" spc="-25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pe</a:t>
            </a:r>
            <a:r>
              <a:rPr lang="en-US" sz="1600" spc="-20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ation</a:t>
            </a:r>
            <a:r>
              <a:rPr lang="en-US" sz="1600" spc="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La</a:t>
            </a:r>
            <a:r>
              <a:rPr lang="en-US" sz="1600" spc="-35" dirty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out</a:t>
            </a:r>
            <a:endParaRPr lang="en-US" sz="16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 marR="974725" lvl="0">
              <a:lnSpc>
                <a:spcPct val="150000"/>
              </a:lnSpc>
            </a:pP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Fie</a:t>
            </a: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lang="en-US" sz="1600"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Needs Propo</a:t>
            </a:r>
            <a:r>
              <a:rPr lang="en-US" sz="1600" spc="-5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al</a:t>
            </a:r>
            <a:endParaRPr lang="en-US" sz="16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89641">
            <a:off x="2944223" y="2298795"/>
            <a:ext cx="3227384" cy="2002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216" y="1796544"/>
            <a:ext cx="2844407" cy="2133306"/>
          </a:xfrm>
          <a:prstGeom prst="rect">
            <a:avLst/>
          </a:prstGeom>
          <a:noFill/>
          <a:ln>
            <a:noFill/>
          </a:ln>
          <a:effectLst>
            <a:glow rad="228600">
              <a:schemeClr val="tx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4609">
            <a:off x="9851650" y="2020341"/>
            <a:ext cx="1832518" cy="2755667"/>
          </a:xfrm>
          <a:prstGeom prst="rect">
            <a:avLst/>
          </a:prstGeom>
          <a:noFill/>
          <a:ln>
            <a:noFill/>
          </a:ln>
          <a:effectLst>
            <a:innerShdw blurRad="63500" dist="762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779340" y="4452113"/>
            <a:ext cx="4563283" cy="2262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b="1" u="sng" dirty="0"/>
              <a:t>BARTOW Benefits from BCMA</a:t>
            </a:r>
          </a:p>
          <a:p>
            <a:r>
              <a:rPr lang="en-US" b="1" dirty="0"/>
              <a:t> 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Advocates for Children’s Charity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Shop with 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Hero Children's charity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Ham 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Radio Weather Station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ARES 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Amateur Radio Support</a:t>
            </a:r>
          </a:p>
          <a:p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Teach Drone </a:t>
            </a: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Safety Class</a:t>
            </a:r>
          </a:p>
          <a:p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Teach Kids to Fly</a:t>
            </a:r>
          </a:p>
          <a:p>
            <a:r>
              <a:rPr lang="en-US" sz="1600" dirty="0" err="1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Tellus</a:t>
            </a:r>
            <a:r>
              <a:rPr lang="en-US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Science Museum Demonstration</a:t>
            </a:r>
            <a:endParaRPr lang="en-US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70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65734"/>
            <a:ext cx="12191999" cy="14106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r="5400000" algn="ctr" rotWithShape="0">
              <a:srgbClr val="000000">
                <a:alpha val="0"/>
              </a:srgbClr>
            </a:outerShdw>
            <a:reflection blurRad="6350" stA="50000" endA="300" endPos="90000" dir="5400000" sy="-100000" algn="bl" rotWithShape="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  <a:ln w="28575"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Georgia" panose="02040502050405020303" pitchFamily="18" charset="0"/>
              </a:rPr>
              <a:t>Current BCMA Field</a:t>
            </a:r>
            <a:endParaRPr lang="en-US" sz="4000" b="1" dirty="0"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0" y="1702190"/>
            <a:ext cx="2792896" cy="5155809"/>
          </a:xfrm>
          <a:ln w="28575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marL="0" indent="0" algn="ctr">
              <a:buNone/>
            </a:pPr>
            <a:endParaRPr lang="en-US" sz="1800" i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457200" lvl="1" indent="0">
              <a:buNone/>
            </a:pPr>
            <a:endParaRPr lang="en-US" sz="1400" i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41" y="5754757"/>
            <a:ext cx="1306355" cy="821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2881" y="2248012"/>
            <a:ext cx="2458720" cy="2313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521334" lvl="0">
              <a:lnSpc>
                <a:spcPct val="150000"/>
              </a:lnSpc>
            </a:pP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Purpo</a:t>
            </a:r>
            <a:r>
              <a:rPr lang="en-US" sz="1600" spc="-5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e Ba</a:t>
            </a:r>
            <a:r>
              <a:rPr lang="en-US" sz="1600" spc="-5" dirty="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kground Community</a:t>
            </a: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Impa</a:t>
            </a:r>
            <a:r>
              <a:rPr lang="en-US" sz="1600" spc="-5" dirty="0">
                <a:solidFill>
                  <a:prstClr val="black"/>
                </a:solidFill>
                <a:latin typeface="Arial"/>
                <a:cs typeface="Arial"/>
              </a:rPr>
              <a:t>ct</a:t>
            </a:r>
            <a:endParaRPr lang="en-US" sz="16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 lvl="0">
              <a:spcBef>
                <a:spcPts val="960"/>
              </a:spcBef>
            </a:pPr>
            <a:r>
              <a:rPr lang="en-US" sz="1600" b="1" spc="-10" dirty="0">
                <a:solidFill>
                  <a:srgbClr val="FF0000"/>
                </a:solidFill>
                <a:latin typeface="Arial"/>
                <a:cs typeface="Arial"/>
              </a:rPr>
              <a:t>Field</a:t>
            </a:r>
            <a:r>
              <a:rPr lang="en-US" sz="1600" b="1" spc="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600" b="1" spc="-25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lang="en-US" sz="1600" b="1" spc="-10" dirty="0">
                <a:solidFill>
                  <a:srgbClr val="FF0000"/>
                </a:solidFill>
                <a:latin typeface="Arial"/>
                <a:cs typeface="Arial"/>
              </a:rPr>
              <a:t>p</a:t>
            </a:r>
            <a:r>
              <a:rPr lang="en-US" sz="1600" b="1" spc="-15" dirty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lang="en-US" sz="1600" b="1" spc="-10" dirty="0">
                <a:solidFill>
                  <a:srgbClr val="FF0000"/>
                </a:solidFill>
                <a:latin typeface="Arial"/>
                <a:cs typeface="Arial"/>
              </a:rPr>
              <a:t>rati</a:t>
            </a:r>
            <a:r>
              <a:rPr lang="en-US" sz="1600" b="1" spc="-20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lang="en-US" sz="1600" b="1" spc="-10" dirty="0">
                <a:solidFill>
                  <a:srgbClr val="FF0000"/>
                </a:solidFill>
                <a:latin typeface="Arial"/>
                <a:cs typeface="Arial"/>
              </a:rPr>
              <a:t>n</a:t>
            </a:r>
            <a:r>
              <a:rPr lang="en-US" sz="1600" b="1" spc="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600" b="1" spc="-10" dirty="0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lang="en-US" sz="1600" b="1" spc="-15" dirty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lang="en-US" sz="1600" b="1" spc="-50" dirty="0">
                <a:solidFill>
                  <a:srgbClr val="FF0000"/>
                </a:solidFill>
                <a:latin typeface="Arial"/>
                <a:cs typeface="Arial"/>
              </a:rPr>
              <a:t>y</a:t>
            </a:r>
            <a:r>
              <a:rPr lang="en-US" sz="1600" b="1" spc="-10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lang="en-US" sz="1600" b="1" spc="-20" dirty="0">
                <a:solidFill>
                  <a:srgbClr val="FF0000"/>
                </a:solidFill>
                <a:latin typeface="Arial"/>
                <a:cs typeface="Arial"/>
              </a:rPr>
              <a:t>u</a:t>
            </a:r>
            <a:r>
              <a:rPr lang="en-US" sz="1600" b="1" spc="-10" dirty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endParaRPr lang="en-US" sz="16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 marR="1132205" lvl="0">
              <a:lnSpc>
                <a:spcPct val="150000"/>
              </a:lnSpc>
            </a:pP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Fie</a:t>
            </a: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lang="en-US" sz="1600"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Needs Propo</a:t>
            </a:r>
            <a:r>
              <a:rPr lang="en-US" sz="1600" spc="-5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al</a:t>
            </a:r>
            <a:endParaRPr lang="en-US" sz="16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967" y="2033905"/>
            <a:ext cx="6650403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021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5734"/>
            <a:ext cx="12192000" cy="14411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r="5400000" algn="ctr" rotWithShape="0">
              <a:srgbClr val="000000">
                <a:alpha val="0"/>
              </a:srgbClr>
            </a:outerShdw>
            <a:reflection blurRad="6350" stA="50000" endA="300" endPos="90000" dir="5400000" sy="-100000" algn="bl" rotWithShape="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  <a:ln w="28575"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Georgia" panose="02040502050405020303" pitchFamily="18" charset="0"/>
              </a:rPr>
              <a:t>Field Operation Layout</a:t>
            </a:r>
            <a:endParaRPr lang="en-US" sz="4000" b="1" dirty="0"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0" y="1702190"/>
            <a:ext cx="2792896" cy="5155809"/>
          </a:xfrm>
          <a:ln w="28575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marL="0" indent="0" algn="ctr">
              <a:buNone/>
            </a:pPr>
            <a:endParaRPr lang="en-US" sz="1800" i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457200" lvl="1" indent="0">
              <a:buNone/>
            </a:pPr>
            <a:endParaRPr lang="en-US" sz="1400" i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22713" y="1813926"/>
            <a:ext cx="8332304" cy="4351338"/>
          </a:xfrm>
        </p:spPr>
        <p:txBody>
          <a:bodyPr/>
          <a:lstStyle/>
          <a:p>
            <a:pPr>
              <a:buClr>
                <a:srgbClr val="000000"/>
              </a:buClr>
            </a:pPr>
            <a:r>
              <a:rPr lang="en-US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Official AMA Safety Code is the governing factor</a:t>
            </a:r>
          </a:p>
          <a:p>
            <a:pPr>
              <a:buClr>
                <a:srgbClr val="000000"/>
              </a:buClr>
            </a:pPr>
            <a:r>
              <a:rPr lang="en-US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landings or takeoffs from the taxi area</a:t>
            </a:r>
          </a:p>
          <a:p>
            <a:pPr>
              <a:buClr>
                <a:srgbClr val="000000"/>
              </a:buClr>
            </a:pPr>
            <a:r>
              <a:rPr lang="en-US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Barriers designed to stop taxiing models from veering into pilot or spectator positions</a:t>
            </a:r>
          </a:p>
          <a:p>
            <a:pPr>
              <a:buClr>
                <a:srgbClr val="000000"/>
              </a:buClr>
            </a:pPr>
            <a:r>
              <a:rPr lang="en-US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Pilot line set back from runway edge for safety</a:t>
            </a:r>
          </a:p>
          <a:p>
            <a:pPr>
              <a:buClr>
                <a:srgbClr val="000000"/>
              </a:buClr>
            </a:pPr>
            <a:r>
              <a:rPr lang="en-US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Public notice signs to be posted</a:t>
            </a:r>
          </a:p>
          <a:p>
            <a:pPr>
              <a:buClr>
                <a:srgbClr val="000000"/>
              </a:buClr>
            </a:pPr>
            <a:r>
              <a:rPr lang="en-US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Safety equipment </a:t>
            </a:r>
            <a:endParaRPr lang="en-US" sz="1600" dirty="0" smtClean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indent="0">
              <a:buClr>
                <a:srgbClr val="000000"/>
              </a:buClr>
              <a:buNone/>
            </a:pPr>
            <a:r>
              <a:rPr lang="en-US" sz="16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available</a:t>
            </a:r>
            <a:endParaRPr lang="en-US" sz="1600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buClr>
                <a:srgbClr val="000000"/>
              </a:buClr>
            </a:pPr>
            <a:r>
              <a:rPr lang="en-US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 acres needed </a:t>
            </a:r>
            <a:r>
              <a:rPr lang="en-US" sz="16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</a:t>
            </a:r>
          </a:p>
          <a:p>
            <a:pPr marL="0" indent="0">
              <a:buClr>
                <a:srgbClr val="000000"/>
              </a:buClr>
              <a:buNone/>
            </a:pPr>
            <a:r>
              <a:rPr lang="en-US" sz="1600" dirty="0" smtClean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field operation 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41" y="5754757"/>
            <a:ext cx="1306355" cy="821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078" y="2237852"/>
            <a:ext cx="2544402" cy="2313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521334" lvl="0">
              <a:lnSpc>
                <a:spcPct val="150000"/>
              </a:lnSpc>
            </a:pP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Purpo</a:t>
            </a:r>
            <a:r>
              <a:rPr lang="en-US" sz="1600" spc="-5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e Ba</a:t>
            </a:r>
            <a:r>
              <a:rPr lang="en-US" sz="1600" spc="-5" dirty="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kground Community</a:t>
            </a: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Impa</a:t>
            </a:r>
            <a:r>
              <a:rPr lang="en-US" sz="1600" spc="-5" dirty="0">
                <a:solidFill>
                  <a:prstClr val="black"/>
                </a:solidFill>
                <a:latin typeface="Arial"/>
                <a:cs typeface="Arial"/>
              </a:rPr>
              <a:t>ct</a:t>
            </a:r>
            <a:endParaRPr lang="en-US" sz="16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 lvl="0">
              <a:spcBef>
                <a:spcPts val="960"/>
              </a:spcBef>
            </a:pPr>
            <a:r>
              <a:rPr lang="en-US" sz="1600" b="1" spc="-10" dirty="0">
                <a:solidFill>
                  <a:srgbClr val="FF0000"/>
                </a:solidFill>
                <a:latin typeface="Arial"/>
                <a:cs typeface="Arial"/>
              </a:rPr>
              <a:t>Field</a:t>
            </a:r>
            <a:r>
              <a:rPr lang="en-US" sz="1600" b="1" spc="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600" b="1" spc="-25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lang="en-US" sz="1600" b="1" spc="-10" dirty="0">
                <a:solidFill>
                  <a:srgbClr val="FF0000"/>
                </a:solidFill>
                <a:latin typeface="Arial"/>
                <a:cs typeface="Arial"/>
              </a:rPr>
              <a:t>p</a:t>
            </a:r>
            <a:r>
              <a:rPr lang="en-US" sz="1600" b="1" spc="-15" dirty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lang="en-US" sz="1600" b="1" spc="-10" dirty="0">
                <a:solidFill>
                  <a:srgbClr val="FF0000"/>
                </a:solidFill>
                <a:latin typeface="Arial"/>
                <a:cs typeface="Arial"/>
              </a:rPr>
              <a:t>rati</a:t>
            </a:r>
            <a:r>
              <a:rPr lang="en-US" sz="1600" b="1" spc="-20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lang="en-US" sz="1600" b="1" spc="-10" dirty="0">
                <a:solidFill>
                  <a:srgbClr val="FF0000"/>
                </a:solidFill>
                <a:latin typeface="Arial"/>
                <a:cs typeface="Arial"/>
              </a:rPr>
              <a:t>n</a:t>
            </a:r>
            <a:r>
              <a:rPr lang="en-US" sz="1600" b="1" spc="4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600" b="1" spc="-10" dirty="0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lang="en-US" sz="1600" b="1" spc="-15" dirty="0">
                <a:solidFill>
                  <a:srgbClr val="FF0000"/>
                </a:solidFill>
                <a:latin typeface="Arial"/>
                <a:cs typeface="Arial"/>
              </a:rPr>
              <a:t>a</a:t>
            </a:r>
            <a:r>
              <a:rPr lang="en-US" sz="1600" b="1" spc="-50" dirty="0">
                <a:solidFill>
                  <a:srgbClr val="FF0000"/>
                </a:solidFill>
                <a:latin typeface="Arial"/>
                <a:cs typeface="Arial"/>
              </a:rPr>
              <a:t>y</a:t>
            </a:r>
            <a:r>
              <a:rPr lang="en-US" sz="1600" b="1" spc="-10" dirty="0">
                <a:solidFill>
                  <a:srgbClr val="FF0000"/>
                </a:solidFill>
                <a:latin typeface="Arial"/>
                <a:cs typeface="Arial"/>
              </a:rPr>
              <a:t>o</a:t>
            </a:r>
            <a:r>
              <a:rPr lang="en-US" sz="1600" b="1" spc="-20" dirty="0">
                <a:solidFill>
                  <a:srgbClr val="FF0000"/>
                </a:solidFill>
                <a:latin typeface="Arial"/>
                <a:cs typeface="Arial"/>
              </a:rPr>
              <a:t>u</a:t>
            </a:r>
            <a:r>
              <a:rPr lang="en-US" sz="1600" b="1" spc="-10" dirty="0">
                <a:solidFill>
                  <a:srgbClr val="FF0000"/>
                </a:solidFill>
                <a:latin typeface="Arial"/>
                <a:cs typeface="Arial"/>
              </a:rPr>
              <a:t>t</a:t>
            </a:r>
            <a:endParaRPr lang="en-US" sz="16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 marR="1132205" lvl="0">
              <a:lnSpc>
                <a:spcPct val="150000"/>
              </a:lnSpc>
            </a:pP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Fie</a:t>
            </a: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l</a:t>
            </a: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d</a:t>
            </a:r>
            <a:r>
              <a:rPr lang="en-US" sz="1600"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Needs Propo</a:t>
            </a:r>
            <a:r>
              <a:rPr lang="en-US" sz="1600" spc="-5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al</a:t>
            </a:r>
            <a:endParaRPr lang="en-US" sz="16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555" y="3789074"/>
            <a:ext cx="6791325" cy="287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296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65734"/>
            <a:ext cx="12191999" cy="14411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dir="5400000" algn="ctr" rotWithShape="0">
              <a:srgbClr val="000000">
                <a:alpha val="0"/>
              </a:srgbClr>
            </a:outerShdw>
            <a:reflection blurRad="6350" stA="50000" endA="300" endPos="90000" dir="5400000" sy="-100000" algn="bl" rotWithShape="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  <a:ln w="28575">
            <a:solidFill>
              <a:schemeClr val="tx1"/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Georgia" panose="02040502050405020303" pitchFamily="18" charset="0"/>
              </a:rPr>
              <a:t>Field Needs</a:t>
            </a:r>
            <a:endParaRPr lang="en-US" sz="4000" b="1" dirty="0"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0" y="1702190"/>
            <a:ext cx="2792896" cy="5155809"/>
          </a:xfrm>
          <a:ln w="28575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marL="0" indent="0" algn="ctr">
              <a:buNone/>
            </a:pPr>
            <a:endParaRPr lang="en-US" sz="1800" i="1" dirty="0"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marL="457200" lvl="1" indent="0">
              <a:buNone/>
            </a:pPr>
            <a:endParaRPr lang="en-US" sz="1400" i="1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22713" y="1800139"/>
            <a:ext cx="8332304" cy="4351338"/>
          </a:xfrm>
        </p:spPr>
        <p:txBody>
          <a:bodyPr/>
          <a:lstStyle/>
          <a:p>
            <a:pPr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Georgia" panose="02040502050405020303" pitchFamily="18" charset="0"/>
                <a:cs typeface="Arial" charset="0"/>
              </a:rPr>
              <a:t>2,000’ x 500’ Overfly Area per guidelines</a:t>
            </a:r>
          </a:p>
          <a:p>
            <a:pPr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Georgia" panose="02040502050405020303" pitchFamily="18" charset="0"/>
                <a:cs typeface="Arial" charset="0"/>
              </a:rPr>
              <a:t>Additional 250’ safety zone is desirable</a:t>
            </a:r>
          </a:p>
          <a:p>
            <a:pPr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Georgia" panose="02040502050405020303" pitchFamily="18" charset="0"/>
                <a:cs typeface="Arial" charset="0"/>
              </a:rPr>
              <a:t>Flight area clear of potential hazards</a:t>
            </a:r>
          </a:p>
          <a:p>
            <a:pPr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Georgia" panose="02040502050405020303" pitchFamily="18" charset="0"/>
                <a:cs typeface="Arial" charset="0"/>
              </a:rPr>
              <a:t>Alternate site layouts (parallel runways, cross runways, etc.) are possible.</a:t>
            </a:r>
          </a:p>
          <a:p>
            <a:pPr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Georgia" panose="02040502050405020303" pitchFamily="18" charset="0"/>
                <a:cs typeface="Arial" charset="0"/>
              </a:rPr>
              <a:t>43 acres of overfly area desired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41" y="5754757"/>
            <a:ext cx="1306355" cy="821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35225" y="2227692"/>
            <a:ext cx="2345415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700" marR="363855" lvl="0">
              <a:lnSpc>
                <a:spcPct val="150000"/>
              </a:lnSpc>
            </a:pP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Purpo</a:t>
            </a:r>
            <a:r>
              <a:rPr lang="en-US" sz="1600" spc="-5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e Ba</a:t>
            </a:r>
            <a:r>
              <a:rPr lang="en-US" sz="1600" spc="-5" dirty="0">
                <a:solidFill>
                  <a:prstClr val="black"/>
                </a:solidFill>
                <a:latin typeface="Arial"/>
                <a:cs typeface="Arial"/>
              </a:rPr>
              <a:t>c</a:t>
            </a: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kground Community</a:t>
            </a: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Impa</a:t>
            </a:r>
            <a:r>
              <a:rPr lang="en-US" sz="1600" spc="-5" dirty="0">
                <a:solidFill>
                  <a:prstClr val="black"/>
                </a:solidFill>
                <a:latin typeface="Arial"/>
                <a:cs typeface="Arial"/>
              </a:rPr>
              <a:t>ct</a:t>
            </a:r>
            <a:endParaRPr lang="en-US" sz="16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 lvl="0">
              <a:spcBef>
                <a:spcPts val="960"/>
              </a:spcBef>
            </a:pP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Field</a:t>
            </a:r>
            <a:r>
              <a:rPr lang="en-US" sz="1600" spc="-15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600" spc="-25" dirty="0">
                <a:solidFill>
                  <a:prstClr val="black"/>
                </a:solidFill>
                <a:latin typeface="Arial"/>
                <a:cs typeface="Arial"/>
              </a:rPr>
              <a:t>O</a:t>
            </a: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pe</a:t>
            </a:r>
            <a:r>
              <a:rPr lang="en-US" sz="1600" spc="-20" dirty="0">
                <a:solidFill>
                  <a:prstClr val="black"/>
                </a:solidFill>
                <a:latin typeface="Arial"/>
                <a:cs typeface="Arial"/>
              </a:rPr>
              <a:t>r</a:t>
            </a: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ation</a:t>
            </a:r>
            <a:r>
              <a:rPr lang="en-US" sz="1600" spc="20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La</a:t>
            </a:r>
            <a:r>
              <a:rPr lang="en-US" sz="1600" spc="-35" dirty="0">
                <a:solidFill>
                  <a:prstClr val="black"/>
                </a:solidFill>
                <a:latin typeface="Arial"/>
                <a:cs typeface="Arial"/>
              </a:rPr>
              <a:t>y</a:t>
            </a: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out</a:t>
            </a:r>
            <a:endParaRPr lang="en-US" sz="16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 lvl="0">
              <a:spcBef>
                <a:spcPts val="960"/>
              </a:spcBef>
            </a:pPr>
            <a:r>
              <a:rPr lang="en-US" sz="1600" b="1" spc="-10" dirty="0">
                <a:solidFill>
                  <a:srgbClr val="FF0000"/>
                </a:solidFill>
                <a:latin typeface="Arial"/>
                <a:cs typeface="Arial"/>
              </a:rPr>
              <a:t>Field</a:t>
            </a:r>
            <a:r>
              <a:rPr lang="en-US" sz="1600" b="1" spc="1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600" b="1" spc="-10" dirty="0">
                <a:solidFill>
                  <a:srgbClr val="FF0000"/>
                </a:solidFill>
                <a:latin typeface="Arial"/>
                <a:cs typeface="Arial"/>
              </a:rPr>
              <a:t>Needs</a:t>
            </a:r>
            <a:endParaRPr lang="en-US" sz="1600" dirty="0">
              <a:solidFill>
                <a:prstClr val="black"/>
              </a:solidFill>
              <a:latin typeface="Arial"/>
              <a:cs typeface="Arial"/>
            </a:endParaRPr>
          </a:p>
          <a:p>
            <a:pPr marL="12700" lvl="0">
              <a:spcBef>
                <a:spcPts val="960"/>
              </a:spcBef>
            </a:pP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Propo</a:t>
            </a:r>
            <a:r>
              <a:rPr lang="en-US" sz="1600" spc="-5" dirty="0">
                <a:solidFill>
                  <a:prstClr val="black"/>
                </a:solidFill>
                <a:latin typeface="Arial"/>
                <a:cs typeface="Arial"/>
              </a:rPr>
              <a:t>s</a:t>
            </a:r>
            <a:r>
              <a:rPr lang="en-US" sz="1600" spc="-10" dirty="0">
                <a:solidFill>
                  <a:prstClr val="black"/>
                </a:solidFill>
                <a:latin typeface="Arial"/>
                <a:cs typeface="Arial"/>
              </a:rPr>
              <a:t>al</a:t>
            </a:r>
            <a:endParaRPr lang="en-US" sz="16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9" name="object 5"/>
          <p:cNvSpPr/>
          <p:nvPr/>
        </p:nvSpPr>
        <p:spPr>
          <a:xfrm>
            <a:off x="3378708" y="3883152"/>
            <a:ext cx="7985759" cy="26929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62677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50C18ED2F48A04BABAA785DE42F01CE" ma:contentTypeVersion="" ma:contentTypeDescription="Create a new document." ma:contentTypeScope="" ma:versionID="b341dd2d10d2e2b608fdb0c7f6409cde">
  <xsd:schema xmlns:xsd="http://www.w3.org/2001/XMLSchema" xmlns:xs="http://www.w3.org/2001/XMLSchema" xmlns:p="http://schemas.microsoft.com/office/2006/metadata/properties" xmlns:ns2="BA73D500-8970-4B42-91F9-99342B6E8F26" xmlns:ns3="ba73d500-8970-4b42-91f9-99342b6e8f26" xmlns:ns4="d9d43b9f-254a-4130-948d-6ac7465e0251" targetNamespace="http://schemas.microsoft.com/office/2006/metadata/properties" ma:root="true" ma:fieldsID="4a00d8e64af1dc1565d05956882c1617" ns2:_="" ns3:_="" ns4:_="">
    <xsd:import namespace="BA73D500-8970-4B42-91F9-99342B6E8F26"/>
    <xsd:import namespace="ba73d500-8970-4b42-91f9-99342b6e8f26"/>
    <xsd:import namespace="d9d43b9f-254a-4130-948d-6ac7465e025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73D500-8970-4B42-91F9-99342B6E8F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73d500-8970-4b42-91f9-99342b6e8f26" elementFormDefault="qualified">
    <xsd:import namespace="http://schemas.microsoft.com/office/2006/documentManagement/types"/>
    <xsd:import namespace="http://schemas.microsoft.com/office/infopath/2007/PartnerControls"/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d43b9f-254a-4130-948d-6ac7465e025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A86EA56-66E3-4624-B286-1E6D6B929F3E}"/>
</file>

<file path=customXml/itemProps2.xml><?xml version="1.0" encoding="utf-8"?>
<ds:datastoreItem xmlns:ds="http://schemas.openxmlformats.org/officeDocument/2006/customXml" ds:itemID="{F9D9AAE2-FA14-41DB-92D0-BF075BB9D255}"/>
</file>

<file path=customXml/itemProps3.xml><?xml version="1.0" encoding="utf-8"?>
<ds:datastoreItem xmlns:ds="http://schemas.openxmlformats.org/officeDocument/2006/customXml" ds:itemID="{B4CA94E6-5890-4910-A032-B6FD9C284C12}"/>
</file>

<file path=docProps/app.xml><?xml version="1.0" encoding="utf-8"?>
<Properties xmlns="http://schemas.openxmlformats.org/officeDocument/2006/extended-properties" xmlns:vt="http://schemas.openxmlformats.org/officeDocument/2006/docPropsVTypes">
  <TotalTime>575</TotalTime>
  <Words>576</Words>
  <Application>Microsoft Office PowerPoint</Application>
  <PresentationFormat>Custom</PresentationFormat>
  <Paragraphs>113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Bartow County Model Aviation</vt:lpstr>
      <vt:lpstr>Purpose</vt:lpstr>
      <vt:lpstr>Background</vt:lpstr>
      <vt:lpstr>Background</vt:lpstr>
      <vt:lpstr>BCMA Club Events</vt:lpstr>
      <vt:lpstr>Community Outreach</vt:lpstr>
      <vt:lpstr>Current BCMA Field</vt:lpstr>
      <vt:lpstr>Field Operation Layout</vt:lpstr>
      <vt:lpstr>Field Needs</vt:lpstr>
      <vt:lpstr>Proposal</vt:lpstr>
      <vt:lpstr>Summary</vt:lpstr>
      <vt:lpstr>Bartow County Model Aviation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Karen Galbreath</dc:creator>
  <cp:lastModifiedBy>Bob</cp:lastModifiedBy>
  <cp:revision>69</cp:revision>
  <dcterms:created xsi:type="dcterms:W3CDTF">2018-03-11T00:56:23Z</dcterms:created>
  <dcterms:modified xsi:type="dcterms:W3CDTF">2018-03-15T12:34:38Z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0x010100850C18ED2F48A04BABAA785DE42F01CE</vt:lpwstr>
  </property>
</Properties>
</file>